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92" r:id="rId9"/>
    <p:sldId id="1049" r:id="rId10"/>
    <p:sldId id="1050" r:id="rId11"/>
    <p:sldId id="1051" r:id="rId12"/>
    <p:sldId id="1052" r:id="rId13"/>
    <p:sldId id="1046"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Lora" pitchFamily="2" charset="0"/>
      <p:regular r:id="rId19"/>
      <p:bold r:id="rId20"/>
    </p:embeddedFont>
    <p:embeddedFont>
      <p:font typeface="Lora" pitchFamily="2" charset="0"/>
      <p:regular r:id="rId19"/>
      <p:bold r:id="rId20"/>
    </p:embeddedFont>
    <p:embeddedFont>
      <p:font typeface="TAN Meringue"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9D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64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hyperlink" Target="https://www.slideegg.com/tips-and-tricks-powerpoint-templates"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slideegg.com/tips-and-tricks-powerpoint-templates" TargetMode="External"/><Relationship Id="rId2" Type="http://schemas.openxmlformats.org/officeDocument/2006/relationships/hyperlink" Target="https://www.slideegg.com/" TargetMode="External"/><Relationship Id="rId1" Type="http://schemas.openxmlformats.org/officeDocument/2006/relationships/slideLayout" Target="../slideLayouts/slideLayout7.xml"/><Relationship Id="rId4" Type="http://schemas.openxmlformats.org/officeDocument/2006/relationships/hyperlink" Target="https://slideegg.tawk.help/"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slideegg.com/tips-and-tricks-powerpoint-templates" TargetMode="External"/><Relationship Id="rId2" Type="http://schemas.openxmlformats.org/officeDocument/2006/relationships/hyperlink" Target="https://www.slideegg.com/" TargetMode="External"/><Relationship Id="rId1" Type="http://schemas.openxmlformats.org/officeDocument/2006/relationships/slideLayout" Target="../slideLayouts/slideLayout7.xml"/><Relationship Id="rId4" Type="http://schemas.openxmlformats.org/officeDocument/2006/relationships/hyperlink" Target="https://slideegg.tawk.help/"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hyperlink" Target="https://www.slideegg.com/redesign" TargetMode="External"/><Relationship Id="rId3" Type="http://schemas.openxmlformats.org/officeDocument/2006/relationships/hyperlink" Target="https://www.facebook.com/SlideEgg" TargetMode="External"/><Relationship Id="rId7" Type="http://schemas.openxmlformats.org/officeDocument/2006/relationships/hyperlink" Target="https://www.youtube.com/channel/UCKevbriFTbpu-nd4NBafPEg" TargetMode="External"/><Relationship Id="rId12" Type="http://schemas.openxmlformats.org/officeDocument/2006/relationships/image" Target="../media/image27.png"/><Relationship Id="rId2" Type="http://schemas.openxmlformats.org/officeDocument/2006/relationships/hyperlink" Target="http://www.slideegg.com/" TargetMode="External"/><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hyperlink" Target="https://www.instagram.com/slide_egg/" TargetMode="External"/><Relationship Id="rId5" Type="http://schemas.openxmlformats.org/officeDocument/2006/relationships/hyperlink" Target="https://www.instagram.com/egg_slide/" TargetMode="External"/><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hyperlink" Target="https://twitter.com/egg_slid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11179017" y="1493276"/>
            <a:ext cx="5482971" cy="8229600"/>
            <a:chOff x="0" y="0"/>
            <a:chExt cx="1444075" cy="2167467"/>
          </a:xfrm>
        </p:grpSpPr>
        <p:sp>
          <p:nvSpPr>
            <p:cNvPr id="4" name="Freeform 4"/>
            <p:cNvSpPr/>
            <p:nvPr/>
          </p:nvSpPr>
          <p:spPr>
            <a:xfrm>
              <a:off x="0" y="0"/>
              <a:ext cx="1444075" cy="2167467"/>
            </a:xfrm>
            <a:custGeom>
              <a:avLst/>
              <a:gdLst/>
              <a:ahLst/>
              <a:cxnLst/>
              <a:rect l="l" t="t" r="r" b="b"/>
              <a:pathLst>
                <a:path w="1444075" h="2167467">
                  <a:moveTo>
                    <a:pt x="0" y="0"/>
                  </a:moveTo>
                  <a:lnTo>
                    <a:pt x="1444075" y="0"/>
                  </a:lnTo>
                  <a:lnTo>
                    <a:pt x="1444075" y="2167467"/>
                  </a:lnTo>
                  <a:lnTo>
                    <a:pt x="0" y="2167467"/>
                  </a:lnTo>
                  <a:close/>
                </a:path>
              </a:pathLst>
            </a:custGeom>
            <a:solidFill>
              <a:srgbClr val="73543E"/>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3"/>
          <a:srcRect/>
          <a:stretch>
            <a:fillRect/>
          </a:stretch>
        </p:blipFill>
        <p:spPr>
          <a:xfrm>
            <a:off x="11776329" y="1028700"/>
            <a:ext cx="5482971" cy="82296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6525" y="6172200"/>
            <a:ext cx="1643262" cy="4114800"/>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00775">
            <a:off x="863569" y="6400489"/>
            <a:ext cx="2193963" cy="4114800"/>
          </a:xfrm>
          <a:prstGeom prst="rect">
            <a:avLst/>
          </a:prstGeom>
        </p:spPr>
      </p:pic>
      <p:sp>
        <p:nvSpPr>
          <p:cNvPr id="9" name="TextBox 9"/>
          <p:cNvSpPr txBox="1"/>
          <p:nvPr/>
        </p:nvSpPr>
        <p:spPr>
          <a:xfrm>
            <a:off x="3971972" y="3647345"/>
            <a:ext cx="6542451" cy="463204"/>
          </a:xfrm>
          <a:prstGeom prst="rect">
            <a:avLst/>
          </a:prstGeom>
        </p:spPr>
        <p:txBody>
          <a:bodyPr lIns="0" tIns="0" rIns="0" bIns="0" rtlCol="0" anchor="t">
            <a:spAutoFit/>
          </a:bodyPr>
          <a:lstStyle/>
          <a:p>
            <a:pPr algn="r">
              <a:lnSpc>
                <a:spcPts val="4200"/>
              </a:lnSpc>
            </a:pPr>
            <a:r>
              <a:rPr lang="en-US" b="0" i="0" dirty="0">
                <a:solidFill>
                  <a:schemeClr val="bg1"/>
                </a:solidFill>
                <a:effectLst/>
                <a:latin typeface="Lora" pitchFamily="2" charset="0"/>
              </a:rPr>
              <a:t>"Fashion is the armor to survive the reality of everyday life."</a:t>
            </a:r>
            <a:endParaRPr lang="en-US" dirty="0">
              <a:solidFill>
                <a:schemeClr val="bg1"/>
              </a:solidFill>
              <a:latin typeface="Lora" pitchFamily="2" charset="0"/>
            </a:endParaRPr>
          </a:p>
        </p:txBody>
      </p:sp>
      <p:sp>
        <p:nvSpPr>
          <p:cNvPr id="10" name="TextBox 10"/>
          <p:cNvSpPr txBox="1"/>
          <p:nvPr/>
        </p:nvSpPr>
        <p:spPr>
          <a:xfrm>
            <a:off x="12818378" y="8793724"/>
            <a:ext cx="3502619" cy="369332"/>
          </a:xfrm>
          <a:prstGeom prst="rect">
            <a:avLst/>
          </a:prstGeom>
        </p:spPr>
        <p:txBody>
          <a:bodyPr wrap="square" lIns="0" tIns="0" rIns="0" bIns="0" rtlCol="0" anchor="t">
            <a:spAutoFit/>
          </a:bodyPr>
          <a:lstStyle/>
          <a:p>
            <a:r>
              <a:rPr lang="en-US" sz="2400" dirty="0">
                <a:solidFill>
                  <a:srgbClr val="FFFFFF"/>
                </a:solidFill>
                <a:latin typeface="TAN Meringue"/>
              </a:rPr>
              <a:t>NEW FASHION</a:t>
            </a:r>
          </a:p>
        </p:txBody>
      </p:sp>
      <p:sp>
        <p:nvSpPr>
          <p:cNvPr id="11" name="TextBox 11"/>
          <p:cNvSpPr txBox="1"/>
          <p:nvPr/>
        </p:nvSpPr>
        <p:spPr>
          <a:xfrm>
            <a:off x="1028700" y="4358925"/>
            <a:ext cx="9485723" cy="3197029"/>
          </a:xfrm>
          <a:prstGeom prst="rect">
            <a:avLst/>
          </a:prstGeom>
        </p:spPr>
        <p:txBody>
          <a:bodyPr lIns="0" tIns="0" rIns="0" bIns="0" rtlCol="0" anchor="t">
            <a:spAutoFit/>
          </a:bodyPr>
          <a:lstStyle/>
          <a:p>
            <a:pPr algn="r">
              <a:lnSpc>
                <a:spcPts val="12599"/>
              </a:lnSpc>
            </a:pPr>
            <a:r>
              <a:rPr lang="en-US" sz="9600" b="0" i="0" dirty="0">
                <a:solidFill>
                  <a:schemeClr val="bg1"/>
                </a:solidFill>
                <a:effectLst/>
                <a:latin typeface="TAN Meringue" charset="0"/>
              </a:rPr>
              <a:t>Fashion Portfolio</a:t>
            </a:r>
            <a:endParaRPr lang="en-US" sz="9000" dirty="0">
              <a:solidFill>
                <a:schemeClr val="bg1"/>
              </a:solidFill>
              <a:latin typeface="TAN Meringue"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57;p60">
            <a:extLst>
              <a:ext uri="{FF2B5EF4-FFF2-40B4-BE49-F238E27FC236}">
                <a16:creationId xmlns:a16="http://schemas.microsoft.com/office/drawing/2014/main" id="{A8FBC570-A7C4-BC33-5617-76B6FF1A0350}"/>
              </a:ext>
            </a:extLst>
          </p:cNvPr>
          <p:cNvSpPr txBox="1">
            <a:spLocks/>
          </p:cNvSpPr>
          <p:nvPr/>
        </p:nvSpPr>
        <p:spPr>
          <a:xfrm>
            <a:off x="1257300" y="547689"/>
            <a:ext cx="15773400" cy="830997"/>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uClr>
                <a:srgbClr val="000000"/>
              </a:buClr>
              <a:buSzPts val="1100"/>
            </a:pPr>
            <a:r>
              <a:rPr lang="en-US" sz="6000" b="1" dirty="0">
                <a:solidFill>
                  <a:schemeClr val="accent1"/>
                </a:solidFill>
                <a:latin typeface="Lora" pitchFamily="2" charset="0"/>
                <a:ea typeface="Cambria" panose="02040503050406030204" pitchFamily="18" charset="0"/>
                <a:sym typeface="Arial"/>
              </a:rPr>
              <a:t>How To Edit Shapes</a:t>
            </a:r>
          </a:p>
        </p:txBody>
      </p:sp>
      <p:grpSp>
        <p:nvGrpSpPr>
          <p:cNvPr id="6" name="Group 5">
            <a:extLst>
              <a:ext uri="{FF2B5EF4-FFF2-40B4-BE49-F238E27FC236}">
                <a16:creationId xmlns:a16="http://schemas.microsoft.com/office/drawing/2014/main" id="{CAD4234C-A372-C4B9-0546-1D910B72B927}"/>
              </a:ext>
            </a:extLst>
          </p:cNvPr>
          <p:cNvGrpSpPr/>
          <p:nvPr/>
        </p:nvGrpSpPr>
        <p:grpSpPr>
          <a:xfrm>
            <a:off x="1399436" y="1935957"/>
            <a:ext cx="15489129" cy="7357785"/>
            <a:chOff x="932957" y="1290638"/>
            <a:chExt cx="10326086" cy="4905190"/>
          </a:xfrm>
        </p:grpSpPr>
        <p:sp>
          <p:nvSpPr>
            <p:cNvPr id="3" name="Google Shape;2858;p60">
              <a:extLst>
                <a:ext uri="{FF2B5EF4-FFF2-40B4-BE49-F238E27FC236}">
                  <a16:creationId xmlns:a16="http://schemas.microsoft.com/office/drawing/2014/main" id="{A39CEAFD-6FEB-7199-BEA1-7663C0209E88}"/>
                </a:ext>
              </a:extLst>
            </p:cNvPr>
            <p:cNvSpPr txBox="1">
              <a:spLocks/>
            </p:cNvSpPr>
            <p:nvPr/>
          </p:nvSpPr>
          <p:spPr>
            <a:xfrm>
              <a:off x="932957" y="1290638"/>
              <a:ext cx="10325100" cy="800100"/>
            </a:xfrm>
            <a:prstGeom prst="rect">
              <a:avLst/>
            </a:prstGeom>
            <a:noFill/>
          </p:spPr>
          <p:txBody>
            <a:bodyPr spcFirstLastPara="1" vert="horz" wrap="squar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indent="0">
                <a:buNone/>
              </a:pPr>
              <a:r>
                <a:rPr lang="en-US" sz="2700" dirty="0">
                  <a:latin typeface="Lora" pitchFamily="2" charset="0"/>
                  <a:ea typeface="Arial"/>
                  <a:cs typeface="Helvetica" panose="020B0604020202020204" pitchFamily="34" charset="0"/>
                  <a:sym typeface="Arial"/>
                </a:rPr>
                <a:t>You can add and edit some </a:t>
              </a:r>
              <a:r>
                <a:rPr lang="en-US" sz="2700" b="1" dirty="0">
                  <a:solidFill>
                    <a:schemeClr val="accent1"/>
                  </a:solidFill>
                  <a:uFill>
                    <a:noFill/>
                  </a:uFill>
                  <a:latin typeface="Lora" pitchFamily="2" charset="0"/>
                  <a:ea typeface="Arial"/>
                  <a:cs typeface="Helvetica" panose="020B0604020202020204" pitchFamily="34" charset="0"/>
                  <a:sym typeface="Arial"/>
                </a:rPr>
                <a:t>shapes</a:t>
              </a:r>
              <a:r>
                <a:rPr lang="en-US" sz="2700" dirty="0">
                  <a:latin typeface="Lora" pitchFamily="2" charset="0"/>
                  <a:ea typeface="Arial"/>
                  <a:cs typeface="Helvetica" panose="020B0604020202020204" pitchFamily="34" charset="0"/>
                  <a:sym typeface="Arial"/>
                </a:rPr>
                <a:t> to your presentation to present your data in a visual way.</a:t>
              </a:r>
            </a:p>
          </p:txBody>
        </p:sp>
        <p:sp>
          <p:nvSpPr>
            <p:cNvPr id="4" name="Google Shape;2859;p60">
              <a:extLst>
                <a:ext uri="{FF2B5EF4-FFF2-40B4-BE49-F238E27FC236}">
                  <a16:creationId xmlns:a16="http://schemas.microsoft.com/office/drawing/2014/main" id="{80214AB7-A773-2C78-4FBC-E7CC1F7F6F6D}"/>
                </a:ext>
              </a:extLst>
            </p:cNvPr>
            <p:cNvSpPr txBox="1"/>
            <p:nvPr/>
          </p:nvSpPr>
          <p:spPr>
            <a:xfrm>
              <a:off x="932957" y="2286628"/>
              <a:ext cx="10326086" cy="3909200"/>
            </a:xfrm>
            <a:prstGeom prst="rect">
              <a:avLst/>
            </a:prstGeom>
            <a:noFill/>
            <a:ln>
              <a:noFill/>
            </a:ln>
          </p:spPr>
          <p:txBody>
            <a:bodyPr spcFirstLastPara="1" wrap="square" lIns="0" tIns="0" rIns="0" bIns="0" anchor="ctr" anchorCtr="0">
              <a:noAutofit/>
            </a:bodyPr>
            <a:lstStyle/>
            <a:p>
              <a:pPr marL="746118" indent="-428625" defTabSz="1828755">
                <a:lnSpc>
                  <a:spcPct val="115000"/>
                </a:lnSpc>
                <a:buClr>
                  <a:srgbClr val="000000"/>
                </a:buClr>
                <a:buSzPct val="100000"/>
                <a:buFont typeface="Arial" panose="020B0604020202020204" pitchFamily="34" charset="0"/>
                <a:buChar char="•"/>
                <a:defRPr/>
              </a:pPr>
              <a:r>
                <a:rPr lang="en" sz="2700" kern="0" dirty="0">
                  <a:solidFill>
                    <a:srgbClr val="000000"/>
                  </a:solidFill>
                  <a:latin typeface="Lora" pitchFamily="2" charset="0"/>
                  <a:cs typeface="Helvetica" panose="020B0604020202020204" pitchFamily="34" charset="0"/>
                  <a:sym typeface="Arial"/>
                </a:rPr>
                <a:t>Choose your favourite infographic and insert it in your presentation using Ctrl C + Ctrl V or Cmd C + Cmd V in Mac.</a:t>
              </a:r>
              <a:endParaRPr sz="2700" kern="0" dirty="0">
                <a:solidFill>
                  <a:srgbClr val="000000"/>
                </a:solidFill>
                <a:latin typeface="Lora" pitchFamily="2" charset="0"/>
                <a:cs typeface="Helvetica" panose="020B0604020202020204" pitchFamily="34" charset="0"/>
                <a:sym typeface="Arial"/>
              </a:endParaRPr>
            </a:p>
            <a:p>
              <a:pPr marL="746118" indent="-428625" defTabSz="1828755">
                <a:lnSpc>
                  <a:spcPct val="115000"/>
                </a:lnSpc>
                <a:buClr>
                  <a:srgbClr val="000000"/>
                </a:buClr>
                <a:buSzPct val="100000"/>
                <a:buFont typeface="Arial" panose="020B0604020202020204" pitchFamily="34" charset="0"/>
                <a:buChar char="•"/>
                <a:defRPr/>
              </a:pPr>
              <a:r>
                <a:rPr lang="en" sz="2700" kern="0" dirty="0">
                  <a:solidFill>
                    <a:srgbClr val="000000"/>
                  </a:solidFill>
                  <a:latin typeface="Lora" pitchFamily="2" charset="0"/>
                  <a:cs typeface="Helvetica" panose="020B0604020202020204" pitchFamily="34" charset="0"/>
                  <a:sym typeface="Arial"/>
                </a:rPr>
                <a:t>Select one of the parts and </a:t>
              </a:r>
              <a:r>
                <a:rPr lang="en" sz="2700" b="1" kern="0" dirty="0">
                  <a:solidFill>
                    <a:schemeClr val="accent1"/>
                  </a:solidFill>
                  <a:latin typeface="Lora" pitchFamily="2" charset="0"/>
                  <a:cs typeface="Helvetica" panose="020B0604020202020204" pitchFamily="34" charset="0"/>
                  <a:sym typeface="Arial"/>
                </a:rPr>
                <a:t>ungroup</a:t>
              </a:r>
              <a:r>
                <a:rPr lang="en" sz="2700" kern="0" dirty="0">
                  <a:solidFill>
                    <a:srgbClr val="000000"/>
                  </a:solidFill>
                  <a:latin typeface="Lora" pitchFamily="2" charset="0"/>
                  <a:cs typeface="Helvetica" panose="020B0604020202020204" pitchFamily="34" charset="0"/>
                  <a:sym typeface="Arial"/>
                </a:rPr>
                <a:t> it by right-clicking and choosing “Ungroup”. </a:t>
              </a:r>
              <a:endParaRPr sz="2700" kern="0" dirty="0">
                <a:solidFill>
                  <a:srgbClr val="000000"/>
                </a:solidFill>
                <a:latin typeface="Lora" pitchFamily="2" charset="0"/>
                <a:cs typeface="Helvetica" panose="020B0604020202020204" pitchFamily="34" charset="0"/>
                <a:sym typeface="Arial"/>
              </a:endParaRPr>
            </a:p>
            <a:p>
              <a:pPr marL="746118" indent="-428625" defTabSz="1828755">
                <a:lnSpc>
                  <a:spcPct val="115000"/>
                </a:lnSpc>
                <a:buClr>
                  <a:srgbClr val="000000"/>
                </a:buClr>
                <a:buSzPct val="100000"/>
                <a:buFont typeface="Arial" panose="020B0604020202020204" pitchFamily="34" charset="0"/>
                <a:buChar char="•"/>
                <a:defRPr/>
              </a:pPr>
              <a:r>
                <a:rPr lang="en" sz="2700" b="1" kern="0" dirty="0">
                  <a:solidFill>
                    <a:schemeClr val="accent1"/>
                  </a:solidFill>
                  <a:latin typeface="Lora" pitchFamily="2" charset="0"/>
                  <a:cs typeface="Helvetica" panose="020B0604020202020204" pitchFamily="34" charset="0"/>
                  <a:sym typeface="Arial"/>
                </a:rPr>
                <a:t>Change the color</a:t>
              </a:r>
              <a:r>
                <a:rPr lang="en" sz="2700" kern="0" dirty="0">
                  <a:solidFill>
                    <a:schemeClr val="accent1"/>
                  </a:solidFill>
                  <a:latin typeface="Lora" pitchFamily="2" charset="0"/>
                  <a:cs typeface="Helvetica" panose="020B0604020202020204" pitchFamily="34" charset="0"/>
                  <a:sym typeface="Arial"/>
                </a:rPr>
                <a:t> </a:t>
              </a:r>
              <a:r>
                <a:rPr lang="en" sz="2700" kern="0" dirty="0">
                  <a:solidFill>
                    <a:srgbClr val="000000"/>
                  </a:solidFill>
                  <a:latin typeface="Lora" pitchFamily="2" charset="0"/>
                  <a:cs typeface="Helvetica" panose="020B0604020202020204" pitchFamily="34" charset="0"/>
                  <a:sym typeface="Arial"/>
                </a:rPr>
                <a:t>by clicking on the paint bucket. </a:t>
              </a:r>
              <a:endParaRPr sz="2700" kern="0" dirty="0">
                <a:solidFill>
                  <a:srgbClr val="000000"/>
                </a:solidFill>
                <a:latin typeface="Lora" pitchFamily="2" charset="0"/>
                <a:cs typeface="Helvetica" panose="020B0604020202020204" pitchFamily="34" charset="0"/>
                <a:sym typeface="Arial"/>
              </a:endParaRPr>
            </a:p>
            <a:p>
              <a:pPr marL="746118" indent="-428625" defTabSz="1828755">
                <a:lnSpc>
                  <a:spcPct val="115000"/>
                </a:lnSpc>
                <a:buClr>
                  <a:srgbClr val="000000"/>
                </a:buClr>
                <a:buSzPct val="100000"/>
                <a:buFont typeface="Arial" panose="020B0604020202020204" pitchFamily="34" charset="0"/>
                <a:buChar char="•"/>
                <a:defRPr/>
              </a:pPr>
              <a:r>
                <a:rPr lang="en" sz="2700" kern="0" dirty="0">
                  <a:solidFill>
                    <a:srgbClr val="000000"/>
                  </a:solidFill>
                  <a:latin typeface="Lora" pitchFamily="2" charset="0"/>
                  <a:cs typeface="Helvetica" panose="020B0604020202020204" pitchFamily="34" charset="0"/>
                  <a:sym typeface="Arial"/>
                </a:rPr>
                <a:t>Then </a:t>
              </a:r>
              <a:r>
                <a:rPr lang="en" sz="2700" b="1" kern="0" dirty="0">
                  <a:solidFill>
                    <a:schemeClr val="accent1"/>
                  </a:solidFill>
                  <a:latin typeface="Lora" pitchFamily="2" charset="0"/>
                  <a:cs typeface="Helvetica" panose="020B0604020202020204" pitchFamily="34" charset="0"/>
                  <a:sym typeface="Arial"/>
                </a:rPr>
                <a:t>resize</a:t>
              </a:r>
              <a:r>
                <a:rPr lang="en" sz="2700" kern="0" dirty="0">
                  <a:solidFill>
                    <a:srgbClr val="000000"/>
                  </a:solidFill>
                  <a:latin typeface="Lora" pitchFamily="2" charset="0"/>
                  <a:cs typeface="Helvetica" panose="020B0604020202020204" pitchFamily="34" charset="0"/>
                  <a:sym typeface="Arial"/>
                </a:rPr>
                <a:t> the element by clicking and dragging one of the square-shaped points of its bounding box (the cursor should look like a double-headed arrow). Remember to hold Shift while dragging to keep the proportions.</a:t>
              </a:r>
              <a:endParaRPr sz="2700" kern="0" dirty="0">
                <a:solidFill>
                  <a:srgbClr val="000000"/>
                </a:solidFill>
                <a:latin typeface="Lora" pitchFamily="2" charset="0"/>
                <a:cs typeface="Helvetica" panose="020B0604020202020204" pitchFamily="34" charset="0"/>
                <a:sym typeface="Arial"/>
              </a:endParaRPr>
            </a:p>
            <a:p>
              <a:pPr marL="746118" indent="-428625" defTabSz="1828755">
                <a:lnSpc>
                  <a:spcPct val="115000"/>
                </a:lnSpc>
                <a:buClr>
                  <a:srgbClr val="000000"/>
                </a:buClr>
                <a:buSzPct val="100000"/>
                <a:buFont typeface="Arial" panose="020B0604020202020204" pitchFamily="34" charset="0"/>
                <a:buChar char="•"/>
                <a:defRPr/>
              </a:pPr>
              <a:r>
                <a:rPr lang="en" sz="2700" b="1" kern="0" dirty="0">
                  <a:solidFill>
                    <a:schemeClr val="accent1"/>
                  </a:solidFill>
                  <a:latin typeface="Lora" pitchFamily="2" charset="0"/>
                  <a:cs typeface="Helvetica" panose="020B0604020202020204" pitchFamily="34" charset="0"/>
                  <a:sym typeface="Arial"/>
                </a:rPr>
                <a:t>Group</a:t>
              </a:r>
              <a:r>
                <a:rPr lang="en" sz="2700" kern="0" dirty="0">
                  <a:solidFill>
                    <a:srgbClr val="000000"/>
                  </a:solidFill>
                  <a:latin typeface="Lora" pitchFamily="2" charset="0"/>
                  <a:cs typeface="Helvetica" panose="020B0604020202020204" pitchFamily="34" charset="0"/>
                  <a:sym typeface="Arial"/>
                </a:rPr>
                <a:t> the elements again by selecting them, right-clicking and choosing “Group”.</a:t>
              </a:r>
              <a:endParaRPr sz="2700" kern="0" dirty="0">
                <a:solidFill>
                  <a:srgbClr val="000000"/>
                </a:solidFill>
                <a:latin typeface="Lora" pitchFamily="2" charset="0"/>
                <a:cs typeface="Helvetica" panose="020B0604020202020204" pitchFamily="34" charset="0"/>
                <a:sym typeface="Arial"/>
              </a:endParaRPr>
            </a:p>
            <a:p>
              <a:pPr marL="746118" indent="-428625" defTabSz="1828755">
                <a:lnSpc>
                  <a:spcPct val="115000"/>
                </a:lnSpc>
                <a:buClr>
                  <a:srgbClr val="000000"/>
                </a:buClr>
                <a:buSzPct val="100000"/>
                <a:buFont typeface="Arial" panose="020B0604020202020204" pitchFamily="34" charset="0"/>
                <a:buChar char="•"/>
                <a:defRPr/>
              </a:pPr>
              <a:r>
                <a:rPr lang="en" sz="2700" kern="0" dirty="0">
                  <a:solidFill>
                    <a:srgbClr val="000000"/>
                  </a:solidFill>
                  <a:latin typeface="Lora" pitchFamily="2" charset="0"/>
                  <a:cs typeface="Helvetica" panose="020B0604020202020204" pitchFamily="34" charset="0"/>
                  <a:sym typeface="Arial"/>
                </a:rPr>
                <a:t>Repeat the steps above with the other parts and when you’re done editing, copy the end result and paste it into your presentation.</a:t>
              </a:r>
              <a:endParaRPr sz="2700" kern="0" dirty="0">
                <a:solidFill>
                  <a:srgbClr val="000000"/>
                </a:solidFill>
                <a:latin typeface="Lora" pitchFamily="2" charset="0"/>
                <a:cs typeface="Helvetica" panose="020B0604020202020204" pitchFamily="34" charset="0"/>
                <a:sym typeface="Arial"/>
              </a:endParaRPr>
            </a:p>
            <a:p>
              <a:pPr marL="746118" indent="-428625" defTabSz="1828755">
                <a:lnSpc>
                  <a:spcPct val="115000"/>
                </a:lnSpc>
                <a:buClr>
                  <a:srgbClr val="000000"/>
                </a:buClr>
                <a:buSzPct val="100000"/>
                <a:buFont typeface="Arial" panose="020B0604020202020204" pitchFamily="34" charset="0"/>
                <a:buChar char="•"/>
                <a:defRPr/>
              </a:pPr>
              <a:r>
                <a:rPr lang="en" sz="2700" kern="0" dirty="0">
                  <a:solidFill>
                    <a:srgbClr val="000000"/>
                  </a:solidFill>
                  <a:latin typeface="Lora" pitchFamily="2" charset="0"/>
                  <a:cs typeface="Helvetica" panose="020B0604020202020204" pitchFamily="34" charset="0"/>
                  <a:sym typeface="Arial"/>
                </a:rPr>
                <a:t>Remember to choose the </a:t>
              </a:r>
              <a:r>
                <a:rPr lang="en" sz="2700" kern="0" dirty="0">
                  <a:solidFill>
                    <a:schemeClr val="accent1"/>
                  </a:solidFill>
                  <a:latin typeface="Lora" pitchFamily="2" charset="0"/>
                  <a:cs typeface="Helvetica" panose="020B0604020202020204" pitchFamily="34" charset="0"/>
                  <a:sym typeface="Arial"/>
                </a:rPr>
                <a:t>“</a:t>
              </a:r>
              <a:r>
                <a:rPr lang="en" sz="2700" b="1" kern="0" dirty="0">
                  <a:solidFill>
                    <a:schemeClr val="accent1"/>
                  </a:solidFill>
                  <a:latin typeface="Lora" pitchFamily="2" charset="0"/>
                  <a:cs typeface="Helvetica" panose="020B0604020202020204" pitchFamily="34" charset="0"/>
                  <a:sym typeface="Arial"/>
                </a:rPr>
                <a:t>Keep source formatting</a:t>
              </a:r>
              <a:r>
                <a:rPr lang="en" sz="2700" kern="0" dirty="0">
                  <a:solidFill>
                    <a:schemeClr val="accent1"/>
                  </a:solidFill>
                  <a:latin typeface="Lora" pitchFamily="2" charset="0"/>
                  <a:cs typeface="Helvetica" panose="020B0604020202020204" pitchFamily="34" charset="0"/>
                  <a:sym typeface="Arial"/>
                </a:rPr>
                <a:t>” </a:t>
              </a:r>
              <a:r>
                <a:rPr lang="en" sz="2700" kern="0" dirty="0">
                  <a:solidFill>
                    <a:srgbClr val="000000"/>
                  </a:solidFill>
                  <a:latin typeface="Lora" pitchFamily="2" charset="0"/>
                  <a:cs typeface="Helvetica" panose="020B0604020202020204" pitchFamily="34" charset="0"/>
                  <a:sym typeface="Arial"/>
                </a:rPr>
                <a:t>option so that it keeps the design. For more info, please visit </a:t>
              </a:r>
              <a:r>
                <a:rPr lang="en" sz="2700" b="1" kern="0" dirty="0">
                  <a:solidFill>
                    <a:schemeClr val="accent1"/>
                  </a:solidFill>
                  <a:uFill>
                    <a:noFill/>
                  </a:uFill>
                  <a:latin typeface="Lora" pitchFamily="2" charset="0"/>
                  <a:cs typeface="Helvetica" panose="020B0604020202020204" pitchFamily="34" charset="0"/>
                  <a:sym typeface="Arial"/>
                  <a:hlinkClick r:id="rId2">
                    <a:extLst>
                      <a:ext uri="{A12FA001-AC4F-418D-AE19-62706E023703}">
                        <ahyp:hlinkClr xmlns:ahyp="http://schemas.microsoft.com/office/drawing/2018/hyperlinkcolor" val="tx"/>
                      </a:ext>
                    </a:extLst>
                  </a:hlinkClick>
                </a:rPr>
                <a:t>Slideegg (Tips &amp; Tricks)</a:t>
              </a:r>
              <a:r>
                <a:rPr lang="en" sz="2700" kern="0" dirty="0">
                  <a:solidFill>
                    <a:schemeClr val="accent1"/>
                  </a:solidFill>
                  <a:latin typeface="Lora" pitchFamily="2" charset="0"/>
                  <a:cs typeface="Helvetica" panose="020B0604020202020204" pitchFamily="34" charset="0"/>
                  <a:sym typeface="Arial"/>
                </a:rPr>
                <a:t>.</a:t>
              </a:r>
              <a:endParaRPr sz="2700" kern="0" dirty="0">
                <a:solidFill>
                  <a:schemeClr val="accent1"/>
                </a:solidFill>
                <a:latin typeface="Lora" pitchFamily="2" charset="0"/>
                <a:cs typeface="Helvetica" panose="020B0604020202020204" pitchFamily="34" charset="0"/>
                <a:sym typeface="Arial"/>
              </a:endParaRPr>
            </a:p>
          </p:txBody>
        </p:sp>
      </p:grpSp>
    </p:spTree>
    <p:extLst>
      <p:ext uri="{BB962C8B-B14F-4D97-AF65-F5344CB8AC3E}">
        <p14:creationId xmlns:p14="http://schemas.microsoft.com/office/powerpoint/2010/main" val="1847142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57;p60">
            <a:extLst>
              <a:ext uri="{FF2B5EF4-FFF2-40B4-BE49-F238E27FC236}">
                <a16:creationId xmlns:a16="http://schemas.microsoft.com/office/drawing/2014/main" id="{A8FBC570-A7C4-BC33-5617-76B6FF1A0350}"/>
              </a:ext>
            </a:extLst>
          </p:cNvPr>
          <p:cNvSpPr txBox="1">
            <a:spLocks/>
          </p:cNvSpPr>
          <p:nvPr/>
        </p:nvSpPr>
        <p:spPr>
          <a:xfrm>
            <a:off x="1257300" y="547689"/>
            <a:ext cx="15773400" cy="830997"/>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371600">
              <a:buClr>
                <a:srgbClr val="000000"/>
              </a:buClr>
              <a:buSzPts val="1100"/>
              <a:defRPr/>
            </a:pPr>
            <a:r>
              <a:rPr lang="en-US" sz="6000" b="1" dirty="0">
                <a:solidFill>
                  <a:schemeClr val="accent1"/>
                </a:solidFill>
                <a:latin typeface="Lora" pitchFamily="2" charset="0"/>
                <a:ea typeface="Cambria" panose="02040503050406030204" pitchFamily="18" charset="0"/>
                <a:cs typeface="+mn-cs"/>
              </a:rPr>
              <a:t>Terms Of Use (Free Users)</a:t>
            </a:r>
          </a:p>
        </p:txBody>
      </p:sp>
      <p:grpSp>
        <p:nvGrpSpPr>
          <p:cNvPr id="6" name="Group 5">
            <a:extLst>
              <a:ext uri="{FF2B5EF4-FFF2-40B4-BE49-F238E27FC236}">
                <a16:creationId xmlns:a16="http://schemas.microsoft.com/office/drawing/2014/main" id="{CA942558-2E9D-0DC7-288B-8F539D279057}"/>
              </a:ext>
            </a:extLst>
          </p:cNvPr>
          <p:cNvGrpSpPr/>
          <p:nvPr/>
        </p:nvGrpSpPr>
        <p:grpSpPr>
          <a:xfrm>
            <a:off x="1448752" y="2312393"/>
            <a:ext cx="14951192" cy="6786473"/>
            <a:chOff x="1524000" y="1838157"/>
            <a:chExt cx="9029700" cy="4524315"/>
          </a:xfrm>
        </p:grpSpPr>
        <p:sp>
          <p:nvSpPr>
            <p:cNvPr id="7" name="Rectangle 6">
              <a:extLst>
                <a:ext uri="{FF2B5EF4-FFF2-40B4-BE49-F238E27FC236}">
                  <a16:creationId xmlns:a16="http://schemas.microsoft.com/office/drawing/2014/main" id="{EF02BDB2-35C6-50BB-196E-5564E0DDA336}"/>
                </a:ext>
              </a:extLst>
            </p:cNvPr>
            <p:cNvSpPr/>
            <p:nvPr/>
          </p:nvSpPr>
          <p:spPr>
            <a:xfrm>
              <a:off x="1524000" y="1838157"/>
              <a:ext cx="9029700" cy="4524315"/>
            </a:xfrm>
            <a:prstGeom prst="rect">
              <a:avLst/>
            </a:prstGeom>
          </p:spPr>
          <p:txBody>
            <a:bodyPr wrap="square" lIns="0" tIns="0" rIns="0" bIns="0">
              <a:spAutoFit/>
            </a:bodyPr>
            <a:lstStyle/>
            <a:p>
              <a:pPr defTabSz="1371600">
                <a:defRPr/>
              </a:pPr>
              <a:r>
                <a:rPr lang="en-US" sz="2700" dirty="0">
                  <a:solidFill>
                    <a:srgbClr val="000000"/>
                  </a:solidFill>
                  <a:latin typeface="Lora" pitchFamily="2" charset="0"/>
                  <a:cs typeface="Segoe UI" panose="020B0502040204020203" pitchFamily="34" charset="0"/>
                </a:rPr>
                <a:t>If you are a free subscriber, you should credit</a:t>
              </a:r>
              <a:r>
                <a:rPr lang="en-US" sz="2700" b="1" dirty="0">
                  <a:solidFill>
                    <a:srgbClr val="000000"/>
                  </a:solidFill>
                  <a:latin typeface="Lora" pitchFamily="2" charset="0"/>
                  <a:cs typeface="Segoe UI" panose="020B0502040204020203" pitchFamily="34" charset="0"/>
                </a:rPr>
                <a:t> </a:t>
              </a:r>
              <a:r>
                <a:rPr lang="en-US" sz="2700" b="1" u="sng" dirty="0">
                  <a:solidFill>
                    <a:schemeClr val="accent1"/>
                  </a:solidFill>
                  <a:latin typeface="Lora" pitchFamily="2" charset="0"/>
                  <a:cs typeface="Segoe UI" panose="020B0502040204020203" pitchFamily="34" charset="0"/>
                  <a:hlinkClick r:id="rId2">
                    <a:extLst>
                      <a:ext uri="{A12FA001-AC4F-418D-AE19-62706E023703}">
                        <ahyp:hlinkClr xmlns:ahyp="http://schemas.microsoft.com/office/drawing/2018/hyperlinkcolor" val="tx"/>
                      </a:ext>
                    </a:extLst>
                  </a:hlinkClick>
                </a:rPr>
                <a:t>SlideEgg</a:t>
              </a:r>
              <a:r>
                <a:rPr lang="en-US" sz="2700" b="1" dirty="0">
                  <a:solidFill>
                    <a:srgbClr val="3E45A2">
                      <a:lumMod val="75000"/>
                    </a:srgbClr>
                  </a:solidFill>
                  <a:latin typeface="Lora" pitchFamily="2" charset="0"/>
                  <a:cs typeface="Segoe UI" panose="020B0502040204020203" pitchFamily="34" charset="0"/>
                </a:rPr>
                <a:t> </a:t>
              </a:r>
              <a:r>
                <a:rPr lang="en-US" sz="2700" dirty="0">
                  <a:solidFill>
                    <a:srgbClr val="000000"/>
                  </a:solidFill>
                  <a:latin typeface="Lora" pitchFamily="2" charset="0"/>
                  <a:cs typeface="Segoe UI" panose="020B0502040204020203" pitchFamily="34" charset="0"/>
                </a:rPr>
                <a:t>by keeping the </a:t>
              </a:r>
              <a:r>
                <a:rPr lang="en-US" sz="2700" dirty="0">
                  <a:solidFill>
                    <a:schemeClr val="accent1"/>
                  </a:solidFill>
                  <a:latin typeface="Lora" pitchFamily="2" charset="0"/>
                  <a:cs typeface="Segoe UI" panose="020B0502040204020203" pitchFamily="34" charset="0"/>
                </a:rPr>
                <a:t>“</a:t>
              </a:r>
              <a:r>
                <a:rPr lang="en-US" sz="2700" b="1" dirty="0">
                  <a:solidFill>
                    <a:schemeClr val="accent1"/>
                  </a:solidFill>
                  <a:latin typeface="Lora" pitchFamily="2" charset="0"/>
                  <a:cs typeface="Segoe UI" panose="020B0502040204020203" pitchFamily="34" charset="0"/>
                </a:rPr>
                <a:t>Thank You”</a:t>
              </a:r>
              <a:r>
                <a:rPr lang="en-US" sz="2700" dirty="0">
                  <a:solidFill>
                    <a:schemeClr val="accent1"/>
                  </a:solidFill>
                  <a:latin typeface="Lora" pitchFamily="2" charset="0"/>
                  <a:cs typeface="Segoe UI" panose="020B0502040204020203" pitchFamily="34" charset="0"/>
                </a:rPr>
                <a:t> </a:t>
              </a:r>
              <a:r>
                <a:rPr lang="en-US" sz="2700" dirty="0">
                  <a:solidFill>
                    <a:srgbClr val="000000"/>
                  </a:solidFill>
                  <a:latin typeface="Lora" pitchFamily="2" charset="0"/>
                  <a:cs typeface="Segoe UI" panose="020B0502040204020203" pitchFamily="34" charset="0"/>
                </a:rPr>
                <a:t>slide.</a:t>
              </a:r>
            </a:p>
            <a:p>
              <a:pPr defTabSz="1371600">
                <a:defRPr/>
              </a:pPr>
              <a:br>
                <a:rPr lang="en-US" sz="2700" dirty="0">
                  <a:solidFill>
                    <a:srgbClr val="000000"/>
                  </a:solidFill>
                  <a:latin typeface="Lora" pitchFamily="2" charset="0"/>
                  <a:cs typeface="Segoe UI" panose="020B0502040204020203" pitchFamily="34" charset="0"/>
                </a:rPr>
              </a:br>
              <a:r>
                <a:rPr lang="en-US" sz="2700" dirty="0">
                  <a:solidFill>
                    <a:srgbClr val="000000"/>
                  </a:solidFill>
                  <a:latin typeface="Lora" pitchFamily="2" charset="0"/>
                  <a:cs typeface="Segoe UI" panose="020B0502040204020203" pitchFamily="34" charset="0"/>
                </a:rPr>
                <a:t>Kindly refer to the following slide for the Terms of Use for premium users.</a:t>
              </a:r>
            </a:p>
            <a:p>
              <a:pPr defTabSz="1371600">
                <a:defRPr/>
              </a:pPr>
              <a:endParaRPr lang="en-US" sz="2700" b="1" dirty="0">
                <a:solidFill>
                  <a:srgbClr val="000000"/>
                </a:solidFill>
                <a:latin typeface="Lora" pitchFamily="2" charset="0"/>
                <a:cs typeface="Segoe UI" panose="020B0502040204020203" pitchFamily="34" charset="0"/>
              </a:endParaRPr>
            </a:p>
            <a:p>
              <a:pPr defTabSz="1371600">
                <a:spcBef>
                  <a:spcPts val="900"/>
                </a:spcBef>
                <a:defRPr/>
              </a:pPr>
              <a:r>
                <a:rPr lang="en-US" sz="3000" b="1" u="sng" dirty="0">
                  <a:solidFill>
                    <a:schemeClr val="accent1"/>
                  </a:solidFill>
                  <a:latin typeface="Lora" pitchFamily="2" charset="0"/>
                  <a:cs typeface="Segoe UI" panose="020B0502040204020203" pitchFamily="34" charset="0"/>
                </a:rPr>
                <a:t>You can:</a:t>
              </a:r>
              <a:endParaRPr lang="en-US" sz="2700" b="1" u="sng" dirty="0">
                <a:solidFill>
                  <a:schemeClr val="accent1"/>
                </a:solidFill>
                <a:latin typeface="Lora" pitchFamily="2" charset="0"/>
                <a:cs typeface="Segoe UI" panose="020B0502040204020203" pitchFamily="34" charset="0"/>
              </a:endParaRPr>
            </a:p>
            <a:p>
              <a:pPr marL="428625" indent="-428625" defTabSz="1371600">
                <a:spcBef>
                  <a:spcPts val="900"/>
                </a:spcBef>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Customize or edit this template</a:t>
              </a:r>
            </a:p>
            <a:p>
              <a:pPr marL="428625" indent="-428625" defTabSz="1371600">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Use this template for both business and personal endeavors.</a:t>
              </a:r>
            </a:p>
            <a:p>
              <a:pPr marL="257175" indent="-257175" defTabSz="1371600">
                <a:buFont typeface="Wingdings" panose="05000000000000000000" pitchFamily="2" charset="2"/>
                <a:buChar char="v"/>
                <a:defRPr/>
              </a:pPr>
              <a:endParaRPr lang="en-US" sz="2700" dirty="0">
                <a:solidFill>
                  <a:srgbClr val="3E45A2">
                    <a:lumMod val="75000"/>
                  </a:srgbClr>
                </a:solidFill>
                <a:latin typeface="Lora" pitchFamily="2" charset="0"/>
                <a:cs typeface="Segoe UI" panose="020B0502040204020203" pitchFamily="34" charset="0"/>
              </a:endParaRPr>
            </a:p>
            <a:p>
              <a:pPr defTabSz="1371600">
                <a:spcBef>
                  <a:spcPts val="900"/>
                </a:spcBef>
                <a:defRPr/>
              </a:pPr>
              <a:r>
                <a:rPr lang="en-US" sz="3000" b="1" u="sng" dirty="0">
                  <a:solidFill>
                    <a:schemeClr val="accent1"/>
                  </a:solidFill>
                  <a:latin typeface="Lora" pitchFamily="2" charset="0"/>
                  <a:cs typeface="Segoe UI" panose="020B0502040204020203" pitchFamily="34" charset="0"/>
                </a:rPr>
                <a:t>You can not:</a:t>
              </a:r>
            </a:p>
            <a:p>
              <a:pPr marL="428625" indent="-428625" defTabSz="1371600">
                <a:spcBef>
                  <a:spcPts val="900"/>
                </a:spcBef>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Sell, rent, or second-license SlideEgg content or its altered version.</a:t>
              </a:r>
              <a:br>
                <a:rPr lang="en-US" sz="2700" dirty="0">
                  <a:solidFill>
                    <a:srgbClr val="000000"/>
                  </a:solidFill>
                  <a:latin typeface="Lora" pitchFamily="2" charset="0"/>
                  <a:cs typeface="Segoe UI" panose="020B0502040204020203" pitchFamily="34" charset="0"/>
                </a:rPr>
              </a:br>
              <a:r>
                <a:rPr lang="en-US" sz="2700" dirty="0">
                  <a:solidFill>
                    <a:srgbClr val="000000"/>
                  </a:solidFill>
                  <a:latin typeface="Lora" pitchFamily="2" charset="0"/>
                  <a:cs typeface="Segoe UI" panose="020B0502040204020203" pitchFamily="34" charset="0"/>
                </a:rPr>
                <a:t>Promulgate, unless explicitly permitted, SlideEgg content, by SlideEgg.</a:t>
              </a:r>
            </a:p>
            <a:p>
              <a:pPr marL="428625" indent="-428625" defTabSz="1371600">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Incorporate SlideEgg content in any database or file online or offline.</a:t>
              </a:r>
            </a:p>
            <a:p>
              <a:pPr marL="428625" indent="-428625" defTabSz="1371600">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Obtain SlideEgg content’s copyright.</a:t>
              </a:r>
            </a:p>
            <a:p>
              <a:pPr>
                <a:defRPr/>
              </a:pPr>
              <a:endParaRPr lang="en-US" sz="2700" dirty="0">
                <a:solidFill>
                  <a:srgbClr val="000000"/>
                </a:solidFill>
                <a:latin typeface="Lora" pitchFamily="2" charset="0"/>
                <a:cs typeface="Segoe UI" panose="020B0502040204020203" pitchFamily="34" charset="0"/>
              </a:endParaRPr>
            </a:p>
            <a:p>
              <a:pPr>
                <a:defRPr/>
              </a:pPr>
              <a:r>
                <a:rPr lang="en-US" sz="2700" dirty="0">
                  <a:solidFill>
                    <a:srgbClr val="000000"/>
                  </a:solidFill>
                  <a:latin typeface="Lora" pitchFamily="2" charset="0"/>
                  <a:cs typeface="Segoe UI" panose="020B0502040204020203" pitchFamily="34" charset="0"/>
                </a:rPr>
                <a:t>Kindly refer to our </a:t>
              </a:r>
              <a:r>
                <a:rPr lang="en-US" sz="2700" b="1" u="sng" dirty="0">
                  <a:solidFill>
                    <a:schemeClr val="accent1"/>
                  </a:solidFill>
                  <a:latin typeface="Lora" pitchFamily="2" charset="0"/>
                  <a:cs typeface="Segoe UI" panose="020B0502040204020203" pitchFamily="34" charset="0"/>
                  <a:hlinkClick r:id="rId3">
                    <a:extLst>
                      <a:ext uri="{A12FA001-AC4F-418D-AE19-62706E023703}">
                        <ahyp:hlinkClr xmlns:ahyp="http://schemas.microsoft.com/office/drawing/2018/hyperlinkcolor" val="tx"/>
                      </a:ext>
                    </a:extLst>
                  </a:hlinkClick>
                </a:rPr>
                <a:t>Tutorial</a:t>
              </a:r>
              <a:r>
                <a:rPr lang="en-US" sz="2700" dirty="0">
                  <a:solidFill>
                    <a:srgbClr val="1A3139"/>
                  </a:solidFill>
                  <a:latin typeface="Lora" pitchFamily="2" charset="0"/>
                  <a:cs typeface="Segoe UI" panose="020B0502040204020203" pitchFamily="34" charset="0"/>
                </a:rPr>
                <a:t> </a:t>
              </a:r>
              <a:r>
                <a:rPr lang="en-US" sz="2700" dirty="0">
                  <a:solidFill>
                    <a:srgbClr val="000000"/>
                  </a:solidFill>
                  <a:latin typeface="Lora" pitchFamily="2" charset="0"/>
                  <a:cs typeface="Segoe UI" panose="020B0502040204020203" pitchFamily="34" charset="0"/>
                </a:rPr>
                <a:t>page or </a:t>
              </a:r>
              <a:r>
                <a:rPr lang="en-US" sz="2700" b="1" u="sng" dirty="0">
                  <a:solidFill>
                    <a:schemeClr val="accent1"/>
                  </a:solidFill>
                  <a:latin typeface="Lora" pitchFamily="2" charset="0"/>
                  <a:cs typeface="Segoe UI" panose="020B0502040204020203" pitchFamily="34" charset="0"/>
                  <a:hlinkClick r:id="rId4">
                    <a:extLst>
                      <a:ext uri="{A12FA001-AC4F-418D-AE19-62706E023703}">
                        <ahyp:hlinkClr xmlns:ahyp="http://schemas.microsoft.com/office/drawing/2018/hyperlinkcolor" val="tx"/>
                      </a:ext>
                    </a:extLst>
                  </a:hlinkClick>
                </a:rPr>
                <a:t>FAQ</a:t>
              </a:r>
              <a:r>
                <a:rPr lang="en-US" sz="2700" dirty="0">
                  <a:solidFill>
                    <a:srgbClr val="3E45A2">
                      <a:lumMod val="75000"/>
                    </a:srgbClr>
                  </a:solidFill>
                  <a:latin typeface="Lora" pitchFamily="2" charset="0"/>
                  <a:cs typeface="Segoe UI" panose="020B0502040204020203" pitchFamily="34" charset="0"/>
                </a:rPr>
                <a:t> </a:t>
              </a:r>
              <a:r>
                <a:rPr lang="en-US" sz="2700" dirty="0">
                  <a:solidFill>
                    <a:srgbClr val="000000"/>
                  </a:solidFill>
                  <a:latin typeface="Lora" pitchFamily="2" charset="0"/>
                  <a:cs typeface="Segoe UI" panose="020B0502040204020203" pitchFamily="34" charset="0"/>
                </a:rPr>
                <a:t>for advanced slide modification guidelines.</a:t>
              </a:r>
            </a:p>
          </p:txBody>
        </p:sp>
        <p:sp>
          <p:nvSpPr>
            <p:cNvPr id="8" name="Rectangle 7">
              <a:extLst>
                <a:ext uri="{FF2B5EF4-FFF2-40B4-BE49-F238E27FC236}">
                  <a16:creationId xmlns:a16="http://schemas.microsoft.com/office/drawing/2014/main" id="{FA78C161-7561-66EF-955F-9F7EA36DDAB8}"/>
                </a:ext>
              </a:extLst>
            </p:cNvPr>
            <p:cNvSpPr/>
            <p:nvPr/>
          </p:nvSpPr>
          <p:spPr>
            <a:xfrm>
              <a:off x="1524000" y="6027356"/>
              <a:ext cx="39" cy="307777"/>
            </a:xfrm>
            <a:prstGeom prst="rect">
              <a:avLst/>
            </a:prstGeom>
          </p:spPr>
          <p:txBody>
            <a:bodyPr wrap="none" lIns="0" tIns="0" rIns="0" bIns="0">
              <a:spAutoFit/>
            </a:bodyPr>
            <a:lstStyle/>
            <a:p>
              <a:pPr defTabSz="1371600">
                <a:defRPr/>
              </a:pPr>
              <a:endParaRPr lang="en-US" sz="3000" dirty="0">
                <a:solidFill>
                  <a:srgbClr val="000000"/>
                </a:solidFill>
                <a:latin typeface="Lora" pitchFamily="2" charset="0"/>
                <a:cs typeface="Segoe UI" panose="020B0502040204020203" pitchFamily="34" charset="0"/>
              </a:endParaRPr>
            </a:p>
          </p:txBody>
        </p:sp>
      </p:grpSp>
    </p:spTree>
    <p:extLst>
      <p:ext uri="{BB962C8B-B14F-4D97-AF65-F5344CB8AC3E}">
        <p14:creationId xmlns:p14="http://schemas.microsoft.com/office/powerpoint/2010/main" val="2881170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57;p60">
            <a:extLst>
              <a:ext uri="{FF2B5EF4-FFF2-40B4-BE49-F238E27FC236}">
                <a16:creationId xmlns:a16="http://schemas.microsoft.com/office/drawing/2014/main" id="{A8FBC570-A7C4-BC33-5617-76B6FF1A0350}"/>
              </a:ext>
            </a:extLst>
          </p:cNvPr>
          <p:cNvSpPr txBox="1">
            <a:spLocks/>
          </p:cNvSpPr>
          <p:nvPr/>
        </p:nvSpPr>
        <p:spPr>
          <a:xfrm>
            <a:off x="1257300" y="547688"/>
            <a:ext cx="15773400" cy="830997"/>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371600">
              <a:buClr>
                <a:srgbClr val="000000"/>
              </a:buClr>
              <a:buSzPts val="1100"/>
              <a:defRPr/>
            </a:pPr>
            <a:r>
              <a:rPr lang="en-US" sz="6000" b="1" dirty="0">
                <a:solidFill>
                  <a:schemeClr val="accent1"/>
                </a:solidFill>
                <a:latin typeface="Lora" pitchFamily="2" charset="0"/>
                <a:ea typeface="Cambria" panose="02040503050406030204" pitchFamily="18" charset="0"/>
                <a:cs typeface="+mn-cs"/>
              </a:rPr>
              <a:t>Terms Of Use (Premium Users)</a:t>
            </a:r>
          </a:p>
        </p:txBody>
      </p:sp>
      <p:sp>
        <p:nvSpPr>
          <p:cNvPr id="7" name="Rectangle 6">
            <a:extLst>
              <a:ext uri="{FF2B5EF4-FFF2-40B4-BE49-F238E27FC236}">
                <a16:creationId xmlns:a16="http://schemas.microsoft.com/office/drawing/2014/main" id="{EF02BDB2-35C6-50BB-196E-5564E0DDA336}"/>
              </a:ext>
            </a:extLst>
          </p:cNvPr>
          <p:cNvSpPr/>
          <p:nvPr/>
        </p:nvSpPr>
        <p:spPr>
          <a:xfrm>
            <a:off x="1281599" y="2312393"/>
            <a:ext cx="15724805" cy="7109639"/>
          </a:xfrm>
          <a:prstGeom prst="rect">
            <a:avLst/>
          </a:prstGeom>
        </p:spPr>
        <p:txBody>
          <a:bodyPr wrap="square" lIns="0" tIns="0" rIns="0" bIns="0">
            <a:spAutoFit/>
          </a:bodyPr>
          <a:lstStyle/>
          <a:p>
            <a:pPr defTabSz="1371600">
              <a:defRPr/>
            </a:pPr>
            <a:r>
              <a:rPr lang="en-US" sz="2700" dirty="0">
                <a:solidFill>
                  <a:srgbClr val="000000"/>
                </a:solidFill>
                <a:latin typeface="Lora" pitchFamily="2" charset="0"/>
                <a:cs typeface="Segoe UI" panose="020B0502040204020203" pitchFamily="34" charset="0"/>
              </a:rPr>
              <a:t>Being a premium subscriber, you have the privilege of using this PPT template</a:t>
            </a:r>
          </a:p>
          <a:p>
            <a:pPr defTabSz="1371600">
              <a:defRPr/>
            </a:pPr>
            <a:r>
              <a:rPr lang="en-US" sz="2700" dirty="0">
                <a:solidFill>
                  <a:srgbClr val="000000"/>
                </a:solidFill>
                <a:latin typeface="Lora" pitchFamily="2" charset="0"/>
                <a:cs typeface="Segoe UI" panose="020B0502040204020203" pitchFamily="34" charset="0"/>
              </a:rPr>
              <a:t>without giving attribution to </a:t>
            </a:r>
            <a:r>
              <a:rPr lang="en-US" sz="2700" b="1" u="sng" dirty="0" err="1">
                <a:solidFill>
                  <a:schemeClr val="accent1"/>
                </a:solidFill>
                <a:latin typeface="Lora" pitchFamily="2" charset="0"/>
                <a:cs typeface="Segoe UI" panose="020B0502040204020203" pitchFamily="34" charset="0"/>
                <a:hlinkClick r:id="rId2">
                  <a:extLst>
                    <a:ext uri="{A12FA001-AC4F-418D-AE19-62706E023703}">
                      <ahyp:hlinkClr xmlns:ahyp="http://schemas.microsoft.com/office/drawing/2018/hyperlinkcolor" val="tx"/>
                    </a:ext>
                  </a:extLst>
                </a:hlinkClick>
              </a:rPr>
              <a:t>SlideEgg</a:t>
            </a:r>
            <a:r>
              <a:rPr lang="en-US" sz="2700" b="1" u="sng" dirty="0">
                <a:solidFill>
                  <a:srgbClr val="161B61"/>
                </a:solidFill>
                <a:latin typeface="Lora" pitchFamily="2" charset="0"/>
                <a:cs typeface="Segoe UI" panose="020B0502040204020203" pitchFamily="34" charset="0"/>
                <a:hlinkClick r:id="rId2">
                  <a:extLst>
                    <a:ext uri="{A12FA001-AC4F-418D-AE19-62706E023703}">
                      <ahyp:hlinkClr xmlns:ahyp="http://schemas.microsoft.com/office/drawing/2018/hyperlinkcolor" val="tx"/>
                    </a:ext>
                  </a:extLst>
                </a:hlinkClick>
              </a:rPr>
              <a:t> </a:t>
            </a:r>
            <a:r>
              <a:rPr lang="en-US" sz="2700" dirty="0">
                <a:solidFill>
                  <a:srgbClr val="000000"/>
                </a:solidFill>
                <a:latin typeface="Lora" pitchFamily="2" charset="0"/>
                <a:cs typeface="Segoe UI" panose="020B0502040204020203" pitchFamily="34" charset="0"/>
              </a:rPr>
              <a:t>or keeping the </a:t>
            </a:r>
            <a:r>
              <a:rPr lang="en-US" sz="2700" b="1" dirty="0">
                <a:solidFill>
                  <a:schemeClr val="accent1"/>
                </a:solidFill>
                <a:latin typeface="Lora" pitchFamily="2" charset="0"/>
                <a:cs typeface="Segoe UI" panose="020B0502040204020203" pitchFamily="34" charset="0"/>
              </a:rPr>
              <a:t>“Thank You” </a:t>
            </a:r>
            <a:r>
              <a:rPr lang="en-US" sz="2700" dirty="0">
                <a:solidFill>
                  <a:srgbClr val="000000"/>
                </a:solidFill>
                <a:latin typeface="Lora" pitchFamily="2" charset="0"/>
                <a:cs typeface="Segoe UI" panose="020B0502040204020203" pitchFamily="34" charset="0"/>
              </a:rPr>
              <a:t>slide.</a:t>
            </a:r>
          </a:p>
          <a:p>
            <a:pPr defTabSz="1371600">
              <a:defRPr/>
            </a:pPr>
            <a:endParaRPr lang="en-US" sz="2700" dirty="0">
              <a:solidFill>
                <a:srgbClr val="000000"/>
              </a:solidFill>
              <a:latin typeface="Lora" pitchFamily="2" charset="0"/>
              <a:cs typeface="Segoe UI" panose="020B0502040204020203" pitchFamily="34" charset="0"/>
            </a:endParaRPr>
          </a:p>
          <a:p>
            <a:pPr defTabSz="1371600">
              <a:spcBef>
                <a:spcPts val="900"/>
              </a:spcBef>
              <a:defRPr/>
            </a:pPr>
            <a:r>
              <a:rPr lang="en-US" sz="2700" b="1" u="sng" dirty="0">
                <a:solidFill>
                  <a:schemeClr val="accent1"/>
                </a:solidFill>
                <a:latin typeface="Lora" pitchFamily="2" charset="0"/>
                <a:cs typeface="Segoe UI" panose="020B0502040204020203" pitchFamily="34" charset="0"/>
              </a:rPr>
              <a:t>You can:</a:t>
            </a:r>
          </a:p>
          <a:p>
            <a:pPr marL="428625" indent="-428625" defTabSz="1371600">
              <a:spcBef>
                <a:spcPts val="900"/>
              </a:spcBef>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Customize or edit this template.</a:t>
            </a:r>
          </a:p>
          <a:p>
            <a:pPr marL="428625" indent="-428625" defTabSz="1371600">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Use this template for both business and personal endeavors.</a:t>
            </a:r>
          </a:p>
          <a:p>
            <a:pPr marL="428625" indent="-428625" defTabSz="1371600">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Circulate or share the editable format of this template with anyone you want.</a:t>
            </a:r>
          </a:p>
          <a:p>
            <a:pPr marL="428625" indent="-428625" defTabSz="1371600">
              <a:buFont typeface="Wingdings" panose="05000000000000000000" pitchFamily="2" charset="2"/>
              <a:buChar char="v"/>
              <a:defRPr/>
            </a:pPr>
            <a:endParaRPr lang="en-US" sz="2700" dirty="0">
              <a:solidFill>
                <a:srgbClr val="000000"/>
              </a:solidFill>
              <a:latin typeface="Lora" pitchFamily="2" charset="0"/>
              <a:cs typeface="Segoe UI" panose="020B0502040204020203" pitchFamily="34" charset="0"/>
            </a:endParaRPr>
          </a:p>
          <a:p>
            <a:pPr defTabSz="1371600">
              <a:spcBef>
                <a:spcPts val="900"/>
              </a:spcBef>
              <a:defRPr/>
            </a:pPr>
            <a:r>
              <a:rPr lang="en-US" sz="2700" b="1" u="sng" dirty="0">
                <a:solidFill>
                  <a:schemeClr val="accent1"/>
                </a:solidFill>
                <a:latin typeface="Lora" pitchFamily="2" charset="0"/>
                <a:cs typeface="Segoe UI" panose="020B0502040204020203" pitchFamily="34" charset="0"/>
              </a:rPr>
              <a:t>You can not:</a:t>
            </a:r>
          </a:p>
          <a:p>
            <a:pPr marL="428625" indent="-428625" defTabSz="1371600">
              <a:spcBef>
                <a:spcPts val="900"/>
              </a:spcBef>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Sell, rent or second-license </a:t>
            </a:r>
            <a:r>
              <a:rPr lang="en-US" sz="2700" dirty="0" err="1">
                <a:solidFill>
                  <a:srgbClr val="000000"/>
                </a:solidFill>
                <a:latin typeface="Lora" pitchFamily="2" charset="0"/>
                <a:cs typeface="Segoe UI" panose="020B0502040204020203" pitchFamily="34" charset="0"/>
              </a:rPr>
              <a:t>SlideEgg</a:t>
            </a:r>
            <a:r>
              <a:rPr lang="en-US" sz="2700" dirty="0">
                <a:solidFill>
                  <a:srgbClr val="000000"/>
                </a:solidFill>
                <a:latin typeface="Lora" pitchFamily="2" charset="0"/>
                <a:cs typeface="Segoe UI" panose="020B0502040204020203" pitchFamily="34" charset="0"/>
              </a:rPr>
              <a:t> content or the altered version of it.</a:t>
            </a:r>
            <a:br>
              <a:rPr lang="en-US" sz="2700" dirty="0">
                <a:solidFill>
                  <a:srgbClr val="000000"/>
                </a:solidFill>
                <a:latin typeface="Lora" pitchFamily="2" charset="0"/>
                <a:cs typeface="Segoe UI" panose="020B0502040204020203" pitchFamily="34" charset="0"/>
              </a:rPr>
            </a:br>
            <a:r>
              <a:rPr lang="en-US" sz="2700" dirty="0">
                <a:solidFill>
                  <a:srgbClr val="000000"/>
                </a:solidFill>
                <a:latin typeface="Lora" pitchFamily="2" charset="0"/>
                <a:cs typeface="Segoe UI" panose="020B0502040204020203" pitchFamily="34" charset="0"/>
              </a:rPr>
              <a:t>Promulgate or include the templates in any other services database</a:t>
            </a:r>
          </a:p>
          <a:p>
            <a:pPr marL="428625" indent="-428625" defTabSz="1371600">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that performs as distribution or resale platform, unless explicitly permitted, by </a:t>
            </a:r>
            <a:r>
              <a:rPr lang="en-US" sz="2700" dirty="0" err="1">
                <a:solidFill>
                  <a:srgbClr val="000000"/>
                </a:solidFill>
                <a:latin typeface="Lora" pitchFamily="2" charset="0"/>
                <a:cs typeface="Segoe UI" panose="020B0502040204020203" pitchFamily="34" charset="0"/>
              </a:rPr>
              <a:t>SlideEgg</a:t>
            </a:r>
            <a:r>
              <a:rPr lang="en-US" sz="2700" dirty="0">
                <a:solidFill>
                  <a:srgbClr val="000000"/>
                </a:solidFill>
                <a:latin typeface="Lora" pitchFamily="2" charset="0"/>
                <a:cs typeface="Segoe UI" panose="020B0502040204020203" pitchFamily="34" charset="0"/>
              </a:rPr>
              <a:t>.</a:t>
            </a:r>
          </a:p>
          <a:p>
            <a:pPr marL="428625" indent="-428625" defTabSz="1371600">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Incorporate the elements used in </a:t>
            </a:r>
            <a:r>
              <a:rPr lang="en-US" sz="2700" dirty="0" err="1">
                <a:solidFill>
                  <a:srgbClr val="000000"/>
                </a:solidFill>
                <a:latin typeface="Lora" pitchFamily="2" charset="0"/>
                <a:cs typeface="Segoe UI" panose="020B0502040204020203" pitchFamily="34" charset="0"/>
              </a:rPr>
              <a:t>SlideEgg’s</a:t>
            </a:r>
            <a:r>
              <a:rPr lang="en-US" sz="2700" dirty="0">
                <a:solidFill>
                  <a:srgbClr val="000000"/>
                </a:solidFill>
                <a:latin typeface="Lora" pitchFamily="2" charset="0"/>
                <a:cs typeface="Segoe UI" panose="020B0502040204020203" pitchFamily="34" charset="0"/>
              </a:rPr>
              <a:t> templates separately.</a:t>
            </a:r>
          </a:p>
          <a:p>
            <a:pPr marL="428625" indent="-428625" defTabSz="1371600">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Obtain </a:t>
            </a:r>
            <a:r>
              <a:rPr lang="en-US" sz="2700" dirty="0" err="1">
                <a:solidFill>
                  <a:srgbClr val="000000"/>
                </a:solidFill>
                <a:latin typeface="Lora" pitchFamily="2" charset="0"/>
                <a:cs typeface="Segoe UI" panose="020B0502040204020203" pitchFamily="34" charset="0"/>
              </a:rPr>
              <a:t>SlideEgg’s</a:t>
            </a:r>
            <a:r>
              <a:rPr lang="en-US" sz="2700" dirty="0">
                <a:solidFill>
                  <a:srgbClr val="000000"/>
                </a:solidFill>
                <a:latin typeface="Lora" pitchFamily="2" charset="0"/>
                <a:cs typeface="Segoe UI" panose="020B0502040204020203" pitchFamily="34" charset="0"/>
              </a:rPr>
              <a:t> copyright for the elements used in this template as a logo or trademark.</a:t>
            </a:r>
          </a:p>
          <a:p>
            <a:pPr marL="428625" indent="-428625" defTabSz="1371600">
              <a:buFont typeface="Arial" panose="020B0604020202020204" pitchFamily="34" charset="0"/>
              <a:buChar char="•"/>
              <a:defRPr/>
            </a:pPr>
            <a:endParaRPr lang="en-US" sz="2700" dirty="0">
              <a:solidFill>
                <a:srgbClr val="000000"/>
              </a:solidFill>
              <a:latin typeface="Lora" pitchFamily="2" charset="0"/>
              <a:cs typeface="Segoe UI" panose="020B0502040204020203" pitchFamily="34" charset="0"/>
            </a:endParaRPr>
          </a:p>
          <a:p>
            <a:pPr>
              <a:defRPr/>
            </a:pPr>
            <a:r>
              <a:rPr lang="en-US" sz="2700" dirty="0">
                <a:solidFill>
                  <a:srgbClr val="000000"/>
                </a:solidFill>
                <a:latin typeface="Lora" pitchFamily="2" charset="0"/>
                <a:cs typeface="Segoe UI" panose="020B0502040204020203" pitchFamily="34" charset="0"/>
              </a:rPr>
              <a:t>Kindly refer to our</a:t>
            </a:r>
            <a:r>
              <a:rPr lang="en-US" sz="2700" dirty="0">
                <a:solidFill>
                  <a:srgbClr val="161B61"/>
                </a:solidFill>
                <a:latin typeface="Lora" pitchFamily="2" charset="0"/>
                <a:cs typeface="Segoe UI" panose="020B0502040204020203" pitchFamily="34" charset="0"/>
              </a:rPr>
              <a:t> </a:t>
            </a:r>
            <a:r>
              <a:rPr lang="en-US" sz="2700" b="1" u="sng" dirty="0">
                <a:solidFill>
                  <a:schemeClr val="accent1"/>
                </a:solidFill>
                <a:latin typeface="Lora" pitchFamily="2" charset="0"/>
                <a:cs typeface="Segoe UI" panose="020B0502040204020203" pitchFamily="34" charset="0"/>
                <a:hlinkClick r:id="rId3">
                  <a:extLst>
                    <a:ext uri="{A12FA001-AC4F-418D-AE19-62706E023703}">
                      <ahyp:hlinkClr xmlns:ahyp="http://schemas.microsoft.com/office/drawing/2018/hyperlinkcolor" val="tx"/>
                    </a:ext>
                  </a:extLst>
                </a:hlinkClick>
              </a:rPr>
              <a:t>Tutorial</a:t>
            </a:r>
            <a:r>
              <a:rPr lang="en-US" sz="2700" dirty="0">
                <a:solidFill>
                  <a:srgbClr val="3E45A2">
                    <a:lumMod val="75000"/>
                  </a:srgbClr>
                </a:solidFill>
                <a:latin typeface="Lora" pitchFamily="2" charset="0"/>
                <a:cs typeface="Segoe UI" panose="020B0502040204020203" pitchFamily="34" charset="0"/>
              </a:rPr>
              <a:t> </a:t>
            </a:r>
            <a:r>
              <a:rPr lang="en-US" sz="2700" dirty="0">
                <a:solidFill>
                  <a:srgbClr val="000000"/>
                </a:solidFill>
                <a:latin typeface="Lora" pitchFamily="2" charset="0"/>
                <a:cs typeface="Segoe UI" panose="020B0502040204020203" pitchFamily="34" charset="0"/>
              </a:rPr>
              <a:t>page or </a:t>
            </a:r>
            <a:r>
              <a:rPr lang="en-US" sz="2700" b="1" u="sng" dirty="0">
                <a:solidFill>
                  <a:schemeClr val="accent1"/>
                </a:solidFill>
                <a:latin typeface="Lora" pitchFamily="2" charset="0"/>
                <a:cs typeface="Segoe UI" panose="020B0502040204020203" pitchFamily="34" charset="0"/>
                <a:hlinkClick r:id="rId4">
                  <a:extLst>
                    <a:ext uri="{A12FA001-AC4F-418D-AE19-62706E023703}">
                      <ahyp:hlinkClr xmlns:ahyp="http://schemas.microsoft.com/office/drawing/2018/hyperlinkcolor" val="tx"/>
                    </a:ext>
                  </a:extLst>
                </a:hlinkClick>
              </a:rPr>
              <a:t>FAQ</a:t>
            </a:r>
            <a:r>
              <a:rPr lang="en-US" sz="2700" dirty="0">
                <a:solidFill>
                  <a:srgbClr val="1A3139"/>
                </a:solidFill>
                <a:latin typeface="Lora" pitchFamily="2" charset="0"/>
                <a:cs typeface="Segoe UI" panose="020B0502040204020203" pitchFamily="34" charset="0"/>
              </a:rPr>
              <a:t> </a:t>
            </a:r>
            <a:r>
              <a:rPr lang="en-US" sz="2700" dirty="0">
                <a:solidFill>
                  <a:srgbClr val="000000"/>
                </a:solidFill>
                <a:latin typeface="Lora" pitchFamily="2" charset="0"/>
                <a:cs typeface="Segoe UI" panose="020B0502040204020203" pitchFamily="34" charset="0"/>
              </a:rPr>
              <a:t>for advanced slide modification guidelines.</a:t>
            </a:r>
          </a:p>
        </p:txBody>
      </p:sp>
    </p:spTree>
    <p:extLst>
      <p:ext uri="{BB962C8B-B14F-4D97-AF65-F5344CB8AC3E}">
        <p14:creationId xmlns:p14="http://schemas.microsoft.com/office/powerpoint/2010/main" val="481936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6FA1EA-BDF0-0BBC-06AC-BCBAE61C2964}"/>
              </a:ext>
            </a:extLst>
          </p:cNvPr>
          <p:cNvSpPr txBox="1"/>
          <p:nvPr/>
        </p:nvSpPr>
        <p:spPr>
          <a:xfrm>
            <a:off x="4580405" y="9113455"/>
            <a:ext cx="9147087" cy="461665"/>
          </a:xfrm>
          <a:prstGeom prst="rect">
            <a:avLst/>
          </a:prstGeom>
          <a:noFill/>
        </p:spPr>
        <p:txBody>
          <a:bodyPr wrap="square">
            <a:spAutoFit/>
          </a:bodyPr>
          <a:lstStyle/>
          <a:p>
            <a:pPr algn="ctr" defTabSz="1371600">
              <a:defRPr/>
            </a:pPr>
            <a:r>
              <a:rPr lang="en-US" sz="2400" u="sng" dirty="0">
                <a:solidFill>
                  <a:schemeClr val="accent1"/>
                </a:solidFill>
                <a:latin typeface="LORA" pitchFamily="2" charset="0"/>
                <a:cs typeface="Segoe UI" panose="020B0502040204020203" pitchFamily="34" charset="0"/>
                <a:hlinkClick r:id="rId2">
                  <a:extLst>
                    <a:ext uri="{A12FA001-AC4F-418D-AE19-62706E023703}">
                      <ahyp:hlinkClr xmlns:ahyp="http://schemas.microsoft.com/office/drawing/2018/hyperlinkcolor" val="tx"/>
                    </a:ext>
                  </a:extLst>
                </a:hlinkClick>
              </a:rPr>
              <a:t>www.slideegg.com</a:t>
            </a:r>
            <a:endParaRPr lang="en-US" sz="2400" dirty="0">
              <a:solidFill>
                <a:schemeClr val="accent1"/>
              </a:solidFill>
              <a:latin typeface="LORA" pitchFamily="2" charset="0"/>
              <a:cs typeface="Segoe UI" panose="020B0502040204020203" pitchFamily="34" charset="0"/>
            </a:endParaRPr>
          </a:p>
        </p:txBody>
      </p:sp>
      <p:grpSp>
        <p:nvGrpSpPr>
          <p:cNvPr id="3" name="Group 2">
            <a:extLst>
              <a:ext uri="{FF2B5EF4-FFF2-40B4-BE49-F238E27FC236}">
                <a16:creationId xmlns:a16="http://schemas.microsoft.com/office/drawing/2014/main" id="{85D6C6BD-F4B0-FF57-D1CC-69C3E8B0835D}"/>
              </a:ext>
            </a:extLst>
          </p:cNvPr>
          <p:cNvGrpSpPr/>
          <p:nvPr/>
        </p:nvGrpSpPr>
        <p:grpSpPr>
          <a:xfrm>
            <a:off x="2489888" y="2364593"/>
            <a:ext cx="13308227" cy="5293940"/>
            <a:chOff x="1659925" y="1622451"/>
            <a:chExt cx="8872151" cy="3529293"/>
          </a:xfrm>
        </p:grpSpPr>
        <p:sp>
          <p:nvSpPr>
            <p:cNvPr id="4" name="TextBox 3">
              <a:extLst>
                <a:ext uri="{FF2B5EF4-FFF2-40B4-BE49-F238E27FC236}">
                  <a16:creationId xmlns:a16="http://schemas.microsoft.com/office/drawing/2014/main" id="{AA022012-F0A4-EAD0-5433-F3D20941C3F8}"/>
                </a:ext>
              </a:extLst>
            </p:cNvPr>
            <p:cNvSpPr txBox="1"/>
            <p:nvPr/>
          </p:nvSpPr>
          <p:spPr>
            <a:xfrm>
              <a:off x="1659925" y="1622451"/>
              <a:ext cx="8872151" cy="1446550"/>
            </a:xfrm>
            <a:prstGeom prst="rect">
              <a:avLst/>
            </a:prstGeom>
            <a:noFill/>
          </p:spPr>
          <p:txBody>
            <a:bodyPr wrap="square">
              <a:spAutoFit/>
            </a:bodyPr>
            <a:lstStyle/>
            <a:p>
              <a:pPr algn="ctr" defTabSz="1371600">
                <a:defRPr/>
              </a:pPr>
              <a:r>
                <a:rPr lang="en-US" sz="8100" b="1" dirty="0">
                  <a:solidFill>
                    <a:schemeClr val="accent1"/>
                  </a:solidFill>
                  <a:latin typeface="LORA" pitchFamily="2" charset="0"/>
                  <a:cs typeface="Segoe UI" panose="020B0502040204020203" pitchFamily="34" charset="0"/>
                </a:rPr>
                <a:t>Thank You!</a:t>
              </a:r>
            </a:p>
            <a:p>
              <a:pPr algn="ctr" defTabSz="1371600">
                <a:defRPr/>
              </a:pPr>
              <a:r>
                <a:rPr lang="en-US" sz="2700" dirty="0">
                  <a:solidFill>
                    <a:srgbClr val="000000"/>
                  </a:solidFill>
                  <a:latin typeface="LORA" pitchFamily="2" charset="0"/>
                  <a:cs typeface="Segoe UI" panose="020B0502040204020203" pitchFamily="34" charset="0"/>
                </a:rPr>
                <a:t>We respect your valuable time with SlideEgg!</a:t>
              </a:r>
            </a:p>
            <a:p>
              <a:pPr algn="ctr" defTabSz="1371600">
                <a:defRPr/>
              </a:pPr>
              <a:r>
                <a:rPr lang="en-US" sz="2700" dirty="0">
                  <a:solidFill>
                    <a:srgbClr val="000000"/>
                  </a:solidFill>
                  <a:latin typeface="LORA" pitchFamily="2" charset="0"/>
                  <a:cs typeface="Segoe UI" panose="020B0502040204020203" pitchFamily="34" charset="0"/>
                </a:rPr>
                <a:t>If you have any questions, please reach us</a:t>
              </a:r>
            </a:p>
          </p:txBody>
        </p:sp>
        <p:grpSp>
          <p:nvGrpSpPr>
            <p:cNvPr id="5" name="Group 4">
              <a:extLst>
                <a:ext uri="{FF2B5EF4-FFF2-40B4-BE49-F238E27FC236}">
                  <a16:creationId xmlns:a16="http://schemas.microsoft.com/office/drawing/2014/main" id="{B59C85C9-F63B-E7AD-66C9-0248A7089251}"/>
                </a:ext>
              </a:extLst>
            </p:cNvPr>
            <p:cNvGrpSpPr/>
            <p:nvPr/>
          </p:nvGrpSpPr>
          <p:grpSpPr>
            <a:xfrm>
              <a:off x="4889500" y="3372853"/>
              <a:ext cx="2878228" cy="444235"/>
              <a:chOff x="3889500" y="3338261"/>
              <a:chExt cx="4767228" cy="735789"/>
            </a:xfrm>
          </p:grpSpPr>
          <p:pic>
            <p:nvPicPr>
              <p:cNvPr id="8" name="Picture 4" descr="Facebook icon circle Logo PNG Vector (EPS) Free Download">
                <a:hlinkClick r:id="rId3"/>
                <a:extLst>
                  <a:ext uri="{FF2B5EF4-FFF2-40B4-BE49-F238E27FC236}">
                    <a16:creationId xmlns:a16="http://schemas.microsoft.com/office/drawing/2014/main" id="{5C3C7234-909E-D7A5-E600-6E4916658C5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89500" y="3338261"/>
                <a:ext cx="730592" cy="730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nstagram Logo Icon Png #96303 - Free Icons Library">
                <a:hlinkClick r:id="rId5"/>
                <a:extLst>
                  <a:ext uri="{FF2B5EF4-FFF2-40B4-BE49-F238E27FC236}">
                    <a16:creationId xmlns:a16="http://schemas.microsoft.com/office/drawing/2014/main" id="{568D218A-52FD-1CD7-0245-AA6DCEFA6CC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840970" y="3338261"/>
                <a:ext cx="730592" cy="7211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Youtube PNG images free download">
                <a:hlinkClick r:id="rId7"/>
                <a:extLst>
                  <a:ext uri="{FF2B5EF4-FFF2-40B4-BE49-F238E27FC236}">
                    <a16:creationId xmlns:a16="http://schemas.microsoft.com/office/drawing/2014/main" id="{23E026E1-BA9A-5E81-4902-5C91A779D1AF}"/>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618313" y="3352865"/>
                <a:ext cx="1019843" cy="7211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ownload Twitter Logo Png Transparent Background - Logo Twitter Png PNG  Image with No Background - PNGkey.com">
                <a:hlinkClick r:id="rId9"/>
                <a:extLst>
                  <a:ext uri="{FF2B5EF4-FFF2-40B4-BE49-F238E27FC236}">
                    <a16:creationId xmlns:a16="http://schemas.microsoft.com/office/drawing/2014/main" id="{5203BCB7-88E4-37C6-A0A4-8EBF6C4C05A8}"/>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687856" y="3352866"/>
                <a:ext cx="715989" cy="7159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LinkedIn Logo – Free PNG format download (2022)">
                <a:hlinkClick r:id="rId11"/>
                <a:extLst>
                  <a:ext uri="{FF2B5EF4-FFF2-40B4-BE49-F238E27FC236}">
                    <a16:creationId xmlns:a16="http://schemas.microsoft.com/office/drawing/2014/main" id="{0A229943-033E-CDA0-BDDA-4C18F914351F}"/>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7363296" y="3344440"/>
                <a:ext cx="1293432" cy="727554"/>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a:extLst>
                <a:ext uri="{FF2B5EF4-FFF2-40B4-BE49-F238E27FC236}">
                  <a16:creationId xmlns:a16="http://schemas.microsoft.com/office/drawing/2014/main" id="{D6A21404-BC86-0C37-62CB-41EB47CA8CA6}"/>
                </a:ext>
              </a:extLst>
            </p:cNvPr>
            <p:cNvSpPr/>
            <p:nvPr/>
          </p:nvSpPr>
          <p:spPr>
            <a:xfrm>
              <a:off x="2668859" y="4659301"/>
              <a:ext cx="6854283" cy="492443"/>
            </a:xfrm>
            <a:prstGeom prst="rect">
              <a:avLst/>
            </a:prstGeom>
          </p:spPr>
          <p:txBody>
            <a:bodyPr wrap="square">
              <a:spAutoFit/>
            </a:bodyPr>
            <a:lstStyle/>
            <a:p>
              <a:pPr algn="ctr" defTabSz="1371600">
                <a:defRPr/>
              </a:pPr>
              <a:r>
                <a:rPr lang="en-US" sz="2100" b="1" dirty="0">
                  <a:solidFill>
                    <a:schemeClr val="accent1"/>
                  </a:solidFill>
                  <a:latin typeface="LORA" pitchFamily="2" charset="0"/>
                  <a:cs typeface="Segoe UI" panose="020B0502040204020203" pitchFamily="34" charset="0"/>
                </a:rPr>
                <a:t>CREDIT</a:t>
              </a:r>
              <a:r>
                <a:rPr lang="en-US" sz="2100" b="1" dirty="0">
                  <a:solidFill>
                    <a:srgbClr val="3E45A2">
                      <a:lumMod val="75000"/>
                    </a:srgbClr>
                  </a:solidFill>
                  <a:latin typeface="LORA" pitchFamily="2" charset="0"/>
                  <a:cs typeface="Segoe UI" panose="020B0502040204020203" pitchFamily="34" charset="0"/>
                </a:rPr>
                <a:t>:</a:t>
              </a:r>
              <a:r>
                <a:rPr lang="en-US" sz="2100" dirty="0">
                  <a:solidFill>
                    <a:srgbClr val="3E45A2">
                      <a:lumMod val="75000"/>
                    </a:srgbClr>
                  </a:solidFill>
                  <a:latin typeface="LORA" pitchFamily="2" charset="0"/>
                  <a:cs typeface="Segoe UI" panose="020B0502040204020203" pitchFamily="34" charset="0"/>
                </a:rPr>
                <a:t> </a:t>
              </a:r>
              <a:r>
                <a:rPr lang="en-US" sz="2100" dirty="0">
                  <a:solidFill>
                    <a:srgbClr val="000000"/>
                  </a:solidFill>
                  <a:latin typeface="LORA" pitchFamily="2" charset="0"/>
                  <a:cs typeface="Segoe UI" panose="020B0502040204020203" pitchFamily="34" charset="0"/>
                </a:rPr>
                <a:t>SlideEgg created this PowerPoint template.</a:t>
              </a:r>
            </a:p>
            <a:p>
              <a:pPr algn="ctr" defTabSz="1371600">
                <a:defRPr/>
              </a:pPr>
              <a:r>
                <a:rPr lang="en-US" sz="2100" dirty="0">
                  <a:solidFill>
                    <a:srgbClr val="000000"/>
                  </a:solidFill>
                  <a:latin typeface="LORA" pitchFamily="2" charset="0"/>
                  <a:cs typeface="Segoe UI" panose="020B0502040204020203" pitchFamily="34" charset="0"/>
                </a:rPr>
                <a:t>Let this slide be kept for attribution.</a:t>
              </a:r>
            </a:p>
          </p:txBody>
        </p:sp>
        <p:sp>
          <p:nvSpPr>
            <p:cNvPr id="7" name="Rectangle 6">
              <a:extLst>
                <a:ext uri="{FF2B5EF4-FFF2-40B4-BE49-F238E27FC236}">
                  <a16:creationId xmlns:a16="http://schemas.microsoft.com/office/drawing/2014/main" id="{9A4B43F0-6627-186C-D543-EF34235C1E9E}"/>
                </a:ext>
              </a:extLst>
            </p:cNvPr>
            <p:cNvSpPr/>
            <p:nvPr/>
          </p:nvSpPr>
          <p:spPr>
            <a:xfrm>
              <a:off x="2668859" y="4098910"/>
              <a:ext cx="6854283" cy="338554"/>
            </a:xfrm>
            <a:prstGeom prst="rect">
              <a:avLst/>
            </a:prstGeom>
          </p:spPr>
          <p:txBody>
            <a:bodyPr wrap="square">
              <a:spAutoFit/>
            </a:bodyPr>
            <a:lstStyle/>
            <a:p>
              <a:pPr algn="ctr" defTabSz="1371600">
                <a:defRPr/>
              </a:pPr>
              <a:r>
                <a:rPr lang="en-US" sz="2700" dirty="0">
                  <a:solidFill>
                    <a:srgbClr val="000000"/>
                  </a:solidFill>
                  <a:latin typeface="LORA" pitchFamily="2" charset="0"/>
                  <a:cs typeface="Segoe UI" panose="020B0502040204020203" pitchFamily="34" charset="0"/>
                </a:rPr>
                <a:t>Do you have a design request, please visit our </a:t>
              </a:r>
              <a:r>
                <a:rPr lang="en-US" sz="2700" b="1" u="sng" dirty="0">
                  <a:solidFill>
                    <a:schemeClr val="accent1"/>
                  </a:solidFill>
                  <a:latin typeface="LORA" pitchFamily="2" charset="0"/>
                  <a:cs typeface="Segoe UI" panose="020B0502040204020203" pitchFamily="34" charset="0"/>
                  <a:hlinkClick r:id="rId13">
                    <a:extLst>
                      <a:ext uri="{A12FA001-AC4F-418D-AE19-62706E023703}">
                        <ahyp:hlinkClr xmlns:ahyp="http://schemas.microsoft.com/office/drawing/2018/hyperlinkcolor" val="tx"/>
                      </a:ext>
                    </a:extLst>
                  </a:hlinkClick>
                </a:rPr>
                <a:t>redesign</a:t>
              </a:r>
              <a:r>
                <a:rPr lang="en-US" sz="2700" dirty="0">
                  <a:solidFill>
                    <a:srgbClr val="161B61"/>
                  </a:solidFill>
                  <a:latin typeface="LORA" pitchFamily="2" charset="0"/>
                  <a:cs typeface="Segoe UI" panose="020B0502040204020203" pitchFamily="34" charset="0"/>
                </a:rPr>
                <a:t> </a:t>
              </a:r>
              <a:r>
                <a:rPr lang="en-US" sz="2700" dirty="0">
                  <a:solidFill>
                    <a:srgbClr val="000000"/>
                  </a:solidFill>
                  <a:latin typeface="LORA" pitchFamily="2" charset="0"/>
                  <a:cs typeface="Segoe UI" panose="020B0502040204020203" pitchFamily="34" charset="0"/>
                </a:rPr>
                <a:t>page.</a:t>
              </a:r>
            </a:p>
          </p:txBody>
        </p:sp>
      </p:grpSp>
    </p:spTree>
    <p:extLst>
      <p:ext uri="{BB962C8B-B14F-4D97-AF65-F5344CB8AC3E}">
        <p14:creationId xmlns:p14="http://schemas.microsoft.com/office/powerpoint/2010/main" val="4076151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chemeClr val="accent2"/>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3"/>
          <a:srcRect/>
          <a:stretch>
            <a:fillRect/>
          </a:stretch>
        </p:blipFill>
        <p:spPr>
          <a:xfrm>
            <a:off x="1948234" y="2438535"/>
            <a:ext cx="5403167" cy="5409929"/>
          </a:xfrm>
          <a:prstGeom prst="rect">
            <a:avLst/>
          </a:prstGeom>
        </p:spPr>
      </p:pic>
      <p:grpSp>
        <p:nvGrpSpPr>
          <p:cNvPr id="10" name="Group 9">
            <a:extLst>
              <a:ext uri="{FF2B5EF4-FFF2-40B4-BE49-F238E27FC236}">
                <a16:creationId xmlns:a16="http://schemas.microsoft.com/office/drawing/2014/main" id="{7FD98E0A-A95A-7A72-33EC-EABD0365C556}"/>
              </a:ext>
            </a:extLst>
          </p:cNvPr>
          <p:cNvGrpSpPr/>
          <p:nvPr/>
        </p:nvGrpSpPr>
        <p:grpSpPr>
          <a:xfrm>
            <a:off x="7833363" y="3295548"/>
            <a:ext cx="5947844" cy="3695905"/>
            <a:chOff x="7833363" y="2897370"/>
            <a:chExt cx="5947844" cy="3695905"/>
          </a:xfrm>
        </p:grpSpPr>
        <p:sp>
          <p:nvSpPr>
            <p:cNvPr id="7" name="TextBox 7"/>
            <p:cNvSpPr txBox="1"/>
            <p:nvPr/>
          </p:nvSpPr>
          <p:spPr>
            <a:xfrm>
              <a:off x="7833363" y="2897370"/>
              <a:ext cx="4434837" cy="615553"/>
            </a:xfrm>
            <a:prstGeom prst="rect">
              <a:avLst/>
            </a:prstGeom>
          </p:spPr>
          <p:txBody>
            <a:bodyPr wrap="square" lIns="0" tIns="0" rIns="0" bIns="0" rtlCol="0" anchor="t">
              <a:spAutoFit/>
            </a:bodyPr>
            <a:lstStyle/>
            <a:p>
              <a:r>
                <a:rPr lang="en-US" sz="4000" b="0" i="0" dirty="0">
                  <a:solidFill>
                    <a:schemeClr val="bg1"/>
                  </a:solidFill>
                  <a:effectLst/>
                  <a:latin typeface="TAN Meringue" charset="0"/>
                </a:rPr>
                <a:t>Introduction</a:t>
              </a:r>
              <a:endParaRPr lang="en-US" sz="4000" dirty="0">
                <a:solidFill>
                  <a:schemeClr val="bg1"/>
                </a:solidFill>
                <a:latin typeface="TAN Meringue" charset="0"/>
              </a:endParaRPr>
            </a:p>
          </p:txBody>
        </p:sp>
        <p:sp>
          <p:nvSpPr>
            <p:cNvPr id="8" name="TextBox 8"/>
            <p:cNvSpPr txBox="1"/>
            <p:nvPr/>
          </p:nvSpPr>
          <p:spPr>
            <a:xfrm>
              <a:off x="7833363" y="3926070"/>
              <a:ext cx="5947844" cy="2667205"/>
            </a:xfrm>
            <a:prstGeom prst="rect">
              <a:avLst/>
            </a:prstGeom>
          </p:spPr>
          <p:txBody>
            <a:bodyPr lIns="0" tIns="0" rIns="0" bIns="0" rtlCol="0" anchor="t">
              <a:spAutoFit/>
            </a:bodyPr>
            <a:lstStyle/>
            <a:p>
              <a:pPr>
                <a:lnSpc>
                  <a:spcPts val="3450"/>
                </a:lnSpc>
              </a:pPr>
              <a:r>
                <a:rPr lang="en-US" sz="2400" b="0" i="0" dirty="0">
                  <a:solidFill>
                    <a:schemeClr val="bg1"/>
                  </a:solidFill>
                  <a:effectLst/>
                  <a:latin typeface="Lora" pitchFamily="2" charset="0"/>
                </a:rPr>
                <a:t>Start with a brief introduction about yourself as a fashion designer, highlighting your background, education, and relevant experience. Include a professional photo or a creative self-portrait to personalize your portfolio.</a:t>
              </a:r>
              <a:endParaRPr lang="en-US" sz="2300" dirty="0">
                <a:solidFill>
                  <a:schemeClr val="bg1"/>
                </a:solidFill>
                <a:latin typeface="Lora" pitchFamily="2" charset="0"/>
              </a:endParaRPr>
            </a:p>
          </p:txBody>
        </p:sp>
      </p:grpSp>
      <p:sp>
        <p:nvSpPr>
          <p:cNvPr id="9" name="TextBox 9"/>
          <p:cNvSpPr txBox="1"/>
          <p:nvPr/>
        </p:nvSpPr>
        <p:spPr>
          <a:xfrm>
            <a:off x="13869218" y="7621975"/>
            <a:ext cx="2885400" cy="1031886"/>
          </a:xfrm>
          <a:prstGeom prst="rect">
            <a:avLst/>
          </a:prstGeom>
        </p:spPr>
        <p:txBody>
          <a:bodyPr wrap="square" lIns="0" tIns="0" rIns="0" bIns="0" rtlCol="0" anchor="t">
            <a:spAutoFit/>
          </a:bodyPr>
          <a:lstStyle/>
          <a:p>
            <a:pPr>
              <a:lnSpc>
                <a:spcPts val="4067"/>
              </a:lnSpc>
            </a:pPr>
            <a:r>
              <a:rPr lang="en-US" sz="2905" spc="511" dirty="0">
                <a:solidFill>
                  <a:srgbClr val="FFFFFF"/>
                </a:solidFill>
                <a:latin typeface="TAN Meringue"/>
              </a:rPr>
              <a:t>NEW FASHION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chemeClr val="accent2"/>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2081348" y="2585038"/>
            <a:ext cx="4066904" cy="1231106"/>
          </a:xfrm>
          <a:prstGeom prst="rect">
            <a:avLst/>
          </a:prstGeom>
        </p:spPr>
        <p:txBody>
          <a:bodyPr wrap="square" lIns="0" tIns="0" rIns="0" bIns="0" rtlCol="0" anchor="t">
            <a:spAutoFit/>
          </a:bodyPr>
          <a:lstStyle/>
          <a:p>
            <a:r>
              <a:rPr lang="en-US" sz="4000" b="0" i="0" dirty="0">
                <a:solidFill>
                  <a:schemeClr val="bg1"/>
                </a:solidFill>
                <a:effectLst/>
                <a:latin typeface="TAN Meringue" charset="0"/>
              </a:rPr>
              <a:t>Design Inspiration</a:t>
            </a:r>
            <a:endParaRPr lang="en-US" sz="4000" dirty="0">
              <a:solidFill>
                <a:schemeClr val="bg1"/>
              </a:solidFill>
              <a:latin typeface="TAN Meringue" charset="0"/>
            </a:endParaRPr>
          </a:p>
        </p:txBody>
      </p:sp>
      <p:sp>
        <p:nvSpPr>
          <p:cNvPr id="8" name="TextBox 8"/>
          <p:cNvSpPr txBox="1"/>
          <p:nvPr/>
        </p:nvSpPr>
        <p:spPr>
          <a:xfrm>
            <a:off x="9363553" y="5402824"/>
            <a:ext cx="6676472" cy="2211055"/>
          </a:xfrm>
          <a:prstGeom prst="rect">
            <a:avLst/>
          </a:prstGeom>
        </p:spPr>
        <p:txBody>
          <a:bodyPr lIns="0" tIns="0" rIns="0" bIns="0" rtlCol="0" anchor="t">
            <a:spAutoFit/>
          </a:bodyPr>
          <a:lstStyle/>
          <a:p>
            <a:pPr>
              <a:lnSpc>
                <a:spcPts val="3450"/>
              </a:lnSpc>
            </a:pPr>
            <a:r>
              <a:rPr lang="en-US" sz="2400" b="0" i="0" dirty="0">
                <a:solidFill>
                  <a:schemeClr val="bg1"/>
                </a:solidFill>
                <a:effectLst/>
                <a:latin typeface="Lora" pitchFamily="2" charset="0"/>
              </a:rPr>
              <a:t>Discuss your sources of inspiration and the concepts behind your designs. Include mood boards, color palettes, fabric swatches, and any visual references that helped shape your collection.</a:t>
            </a:r>
            <a:endParaRPr lang="en-US" sz="2300" dirty="0">
              <a:solidFill>
                <a:schemeClr val="bg1"/>
              </a:solidFill>
              <a:latin typeface="Lora" pitchFamily="2" charset="0"/>
            </a:endParaRPr>
          </a:p>
        </p:txBody>
      </p:sp>
      <p:sp>
        <p:nvSpPr>
          <p:cNvPr id="9" name="TextBox 9"/>
          <p:cNvSpPr txBox="1"/>
          <p:nvPr/>
        </p:nvSpPr>
        <p:spPr>
          <a:xfrm>
            <a:off x="14097000" y="1676083"/>
            <a:ext cx="2919753" cy="1012457"/>
          </a:xfrm>
          <a:prstGeom prst="rect">
            <a:avLst/>
          </a:prstGeom>
        </p:spPr>
        <p:txBody>
          <a:bodyPr wrap="square" lIns="0" tIns="0" rIns="0" bIns="0" rtlCol="0" anchor="t">
            <a:spAutoFit/>
          </a:bodyPr>
          <a:lstStyle/>
          <a:p>
            <a:pPr>
              <a:lnSpc>
                <a:spcPts val="4067"/>
              </a:lnSpc>
            </a:pPr>
            <a:r>
              <a:rPr lang="en-US" sz="2400" spc="511" dirty="0">
                <a:solidFill>
                  <a:srgbClr val="FFFFFF"/>
                </a:solidFill>
                <a:latin typeface="TAN Meringue"/>
              </a:rPr>
              <a:t>NEW FASHION</a:t>
            </a:r>
          </a:p>
        </p:txBody>
      </p:sp>
      <p:pic>
        <p:nvPicPr>
          <p:cNvPr id="12" name="Picture 11">
            <a:extLst>
              <a:ext uri="{FF2B5EF4-FFF2-40B4-BE49-F238E27FC236}">
                <a16:creationId xmlns:a16="http://schemas.microsoft.com/office/drawing/2014/main" id="{97CF05E2-3503-874C-508F-7DF2FCEBD0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6084"/>
          <a:stretch/>
        </p:blipFill>
        <p:spPr>
          <a:xfrm>
            <a:off x="1337895" y="4844844"/>
            <a:ext cx="6806384" cy="425306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chemeClr val="accent2"/>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3"/>
          <a:srcRect r="10405"/>
          <a:stretch>
            <a:fillRect/>
          </a:stretch>
        </p:blipFill>
        <p:spPr>
          <a:xfrm>
            <a:off x="11360700" y="1028700"/>
            <a:ext cx="5898600" cy="8229600"/>
          </a:xfrm>
          <a:prstGeom prst="rect">
            <a:avLst/>
          </a:prstGeom>
        </p:spPr>
      </p:pic>
      <p:grpSp>
        <p:nvGrpSpPr>
          <p:cNvPr id="10" name="Group 9">
            <a:extLst>
              <a:ext uri="{FF2B5EF4-FFF2-40B4-BE49-F238E27FC236}">
                <a16:creationId xmlns:a16="http://schemas.microsoft.com/office/drawing/2014/main" id="{52445769-1580-B6A0-1022-BE2A389DA038}"/>
              </a:ext>
            </a:extLst>
          </p:cNvPr>
          <p:cNvGrpSpPr/>
          <p:nvPr/>
        </p:nvGrpSpPr>
        <p:grpSpPr>
          <a:xfrm>
            <a:off x="2097754" y="3110513"/>
            <a:ext cx="5947844" cy="4065974"/>
            <a:chOff x="1337894" y="3086300"/>
            <a:chExt cx="5947844" cy="4065974"/>
          </a:xfrm>
        </p:grpSpPr>
        <p:sp>
          <p:nvSpPr>
            <p:cNvPr id="7" name="TextBox 7"/>
            <p:cNvSpPr txBox="1"/>
            <p:nvPr/>
          </p:nvSpPr>
          <p:spPr>
            <a:xfrm>
              <a:off x="1339449" y="3086300"/>
              <a:ext cx="4829547" cy="1231106"/>
            </a:xfrm>
            <a:prstGeom prst="rect">
              <a:avLst/>
            </a:prstGeom>
          </p:spPr>
          <p:txBody>
            <a:bodyPr wrap="square" lIns="0" tIns="0" rIns="0" bIns="0" rtlCol="0" anchor="t">
              <a:spAutoFit/>
            </a:bodyPr>
            <a:lstStyle/>
            <a:p>
              <a:r>
                <a:rPr lang="en-US" sz="4000" b="0" i="0" dirty="0">
                  <a:solidFill>
                    <a:schemeClr val="bg1"/>
                  </a:solidFill>
                  <a:effectLst/>
                  <a:latin typeface="TAN Meringue" charset="0"/>
                </a:rPr>
                <a:t>Sketches and Illustrations</a:t>
              </a:r>
              <a:endParaRPr lang="en-US" sz="4000" dirty="0">
                <a:solidFill>
                  <a:schemeClr val="bg1"/>
                </a:solidFill>
                <a:latin typeface="TAN Meringue" charset="0"/>
              </a:endParaRPr>
            </a:p>
          </p:txBody>
        </p:sp>
        <p:sp>
          <p:nvSpPr>
            <p:cNvPr id="8" name="TextBox 8"/>
            <p:cNvSpPr txBox="1"/>
            <p:nvPr/>
          </p:nvSpPr>
          <p:spPr>
            <a:xfrm>
              <a:off x="1337894" y="4492379"/>
              <a:ext cx="5947844" cy="2659895"/>
            </a:xfrm>
            <a:prstGeom prst="rect">
              <a:avLst/>
            </a:prstGeom>
          </p:spPr>
          <p:txBody>
            <a:bodyPr lIns="0" tIns="0" rIns="0" bIns="0" rtlCol="0" anchor="t">
              <a:spAutoFit/>
            </a:bodyPr>
            <a:lstStyle/>
            <a:p>
              <a:pPr>
                <a:lnSpc>
                  <a:spcPts val="3450"/>
                </a:lnSpc>
              </a:pPr>
              <a:r>
                <a:rPr lang="en-US" sz="2400" b="0" i="0" dirty="0">
                  <a:solidFill>
                    <a:schemeClr val="bg1"/>
                  </a:solidFill>
                  <a:effectLst/>
                  <a:latin typeface="Lora" pitchFamily="2" charset="0"/>
                </a:rPr>
                <a:t>Display your design skills through a series of fashion sketches and illustrations. Include both rough sketches and more polished drawings to showcase your range and ability to communicate your ideas visually.</a:t>
              </a:r>
              <a:endParaRPr lang="en-US" sz="2300" dirty="0">
                <a:solidFill>
                  <a:schemeClr val="bg1"/>
                </a:solidFill>
                <a:latin typeface="Lora" pitchFamily="2" charset="0"/>
              </a:endParaRPr>
            </a:p>
          </p:txBody>
        </p:sp>
      </p:grpSp>
      <p:sp>
        <p:nvSpPr>
          <p:cNvPr id="9" name="TextBox 9"/>
          <p:cNvSpPr txBox="1"/>
          <p:nvPr/>
        </p:nvSpPr>
        <p:spPr>
          <a:xfrm>
            <a:off x="12115800" y="7625932"/>
            <a:ext cx="3086099" cy="1031886"/>
          </a:xfrm>
          <a:prstGeom prst="rect">
            <a:avLst/>
          </a:prstGeom>
        </p:spPr>
        <p:txBody>
          <a:bodyPr wrap="square" lIns="0" tIns="0" rIns="0" bIns="0" rtlCol="0" anchor="t">
            <a:spAutoFit/>
          </a:bodyPr>
          <a:lstStyle/>
          <a:p>
            <a:pPr>
              <a:lnSpc>
                <a:spcPts val="4067"/>
              </a:lnSpc>
            </a:pPr>
            <a:r>
              <a:rPr lang="en-US" sz="2905" spc="511" dirty="0">
                <a:solidFill>
                  <a:srgbClr val="FFFFFF"/>
                </a:solidFill>
                <a:latin typeface="TAN Meringue"/>
              </a:rPr>
              <a:t>NEW FASHION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chemeClr val="accent2"/>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3"/>
          <a:srcRect t="23790"/>
          <a:stretch>
            <a:fillRect/>
          </a:stretch>
        </p:blipFill>
        <p:spPr>
          <a:xfrm>
            <a:off x="1358550" y="1294172"/>
            <a:ext cx="2313583" cy="2646413"/>
          </a:xfrm>
          <a:prstGeom prst="rect">
            <a:avLst/>
          </a:prstGeom>
        </p:spPr>
      </p:pic>
      <p:pic>
        <p:nvPicPr>
          <p:cNvPr id="7" name="Picture 7"/>
          <p:cNvPicPr>
            <a:picLocks noChangeAspect="1"/>
          </p:cNvPicPr>
          <p:nvPr/>
        </p:nvPicPr>
        <p:blipFill>
          <a:blip r:embed="rId4"/>
          <a:srcRect l="2220" r="3679" b="9292"/>
          <a:stretch>
            <a:fillRect/>
          </a:stretch>
        </p:blipFill>
        <p:spPr>
          <a:xfrm>
            <a:off x="3980084" y="1294172"/>
            <a:ext cx="2545871" cy="3683421"/>
          </a:xfrm>
          <a:prstGeom prst="rect">
            <a:avLst/>
          </a:prstGeom>
        </p:spPr>
      </p:pic>
      <p:pic>
        <p:nvPicPr>
          <p:cNvPr id="8" name="Picture 8"/>
          <p:cNvPicPr>
            <a:picLocks noChangeAspect="1"/>
          </p:cNvPicPr>
          <p:nvPr/>
        </p:nvPicPr>
        <p:blipFill>
          <a:blip r:embed="rId5"/>
          <a:srcRect l="22998" t="15322" b="33467"/>
          <a:stretch>
            <a:fillRect/>
          </a:stretch>
        </p:blipFill>
        <p:spPr>
          <a:xfrm>
            <a:off x="3980084" y="5369060"/>
            <a:ext cx="2545877" cy="2541270"/>
          </a:xfrm>
          <a:prstGeom prst="rect">
            <a:avLst/>
          </a:prstGeom>
        </p:spPr>
      </p:pic>
      <p:pic>
        <p:nvPicPr>
          <p:cNvPr id="9" name="Picture 9"/>
          <p:cNvPicPr>
            <a:picLocks noChangeAspect="1"/>
          </p:cNvPicPr>
          <p:nvPr/>
        </p:nvPicPr>
        <p:blipFill>
          <a:blip r:embed="rId6"/>
          <a:srcRect/>
          <a:stretch>
            <a:fillRect/>
          </a:stretch>
        </p:blipFill>
        <p:spPr>
          <a:xfrm>
            <a:off x="1358550" y="4265972"/>
            <a:ext cx="2313583" cy="3466042"/>
          </a:xfrm>
          <a:prstGeom prst="rect">
            <a:avLst/>
          </a:prstGeom>
        </p:spPr>
      </p:pic>
      <p:grpSp>
        <p:nvGrpSpPr>
          <p:cNvPr id="13" name="Group 12">
            <a:extLst>
              <a:ext uri="{FF2B5EF4-FFF2-40B4-BE49-F238E27FC236}">
                <a16:creationId xmlns:a16="http://schemas.microsoft.com/office/drawing/2014/main" id="{F3BDE2A4-AB66-C216-EEE1-8E8E846EC59D}"/>
              </a:ext>
            </a:extLst>
          </p:cNvPr>
          <p:cNvGrpSpPr/>
          <p:nvPr/>
        </p:nvGrpSpPr>
        <p:grpSpPr>
          <a:xfrm>
            <a:off x="7162104" y="3497136"/>
            <a:ext cx="9199873" cy="3292728"/>
            <a:chOff x="7760768" y="3779180"/>
            <a:chExt cx="9199873" cy="3292728"/>
          </a:xfrm>
        </p:grpSpPr>
        <p:sp>
          <p:nvSpPr>
            <p:cNvPr id="10" name="TextBox 10"/>
            <p:cNvSpPr txBox="1"/>
            <p:nvPr/>
          </p:nvSpPr>
          <p:spPr>
            <a:xfrm>
              <a:off x="13109460" y="3779180"/>
              <a:ext cx="3846516" cy="1231106"/>
            </a:xfrm>
            <a:prstGeom prst="rect">
              <a:avLst/>
            </a:prstGeom>
          </p:spPr>
          <p:txBody>
            <a:bodyPr wrap="square" lIns="0" tIns="0" rIns="0" bIns="0" rtlCol="0" anchor="t">
              <a:spAutoFit/>
            </a:bodyPr>
            <a:lstStyle/>
            <a:p>
              <a:pPr algn="r"/>
              <a:r>
                <a:rPr lang="en-US" sz="4000" b="0" i="0" dirty="0">
                  <a:solidFill>
                    <a:schemeClr val="bg1"/>
                  </a:solidFill>
                  <a:effectLst/>
                  <a:latin typeface="TAN Meringue" charset="0"/>
                </a:rPr>
                <a:t>Technical Drawings</a:t>
              </a:r>
              <a:endParaRPr lang="en-US" sz="4000" dirty="0">
                <a:solidFill>
                  <a:schemeClr val="bg1"/>
                </a:solidFill>
                <a:latin typeface="TAN Meringue" charset="0"/>
              </a:endParaRPr>
            </a:p>
          </p:txBody>
        </p:sp>
        <p:sp>
          <p:nvSpPr>
            <p:cNvPr id="11" name="TextBox 11"/>
            <p:cNvSpPr txBox="1"/>
            <p:nvPr/>
          </p:nvSpPr>
          <p:spPr>
            <a:xfrm>
              <a:off x="7760768" y="5302385"/>
              <a:ext cx="9199873" cy="1769523"/>
            </a:xfrm>
            <a:prstGeom prst="rect">
              <a:avLst/>
            </a:prstGeom>
          </p:spPr>
          <p:txBody>
            <a:bodyPr lIns="0" tIns="0" rIns="0" bIns="0" rtlCol="0" anchor="t">
              <a:spAutoFit/>
            </a:bodyPr>
            <a:lstStyle/>
            <a:p>
              <a:pPr algn="r">
                <a:lnSpc>
                  <a:spcPts val="3450"/>
                </a:lnSpc>
              </a:pPr>
              <a:r>
                <a:rPr lang="en-US" sz="2400" b="0" i="0" dirty="0">
                  <a:solidFill>
                    <a:schemeClr val="bg1"/>
                  </a:solidFill>
                  <a:effectLst/>
                  <a:latin typeface="Lora" pitchFamily="2" charset="0"/>
                </a:rPr>
                <a:t>Demonstrate your technical proficiency by including detailed technical drawings of your garments. Show measurements, seam placements, construction details, and any unique features that make your designs stand out.</a:t>
              </a:r>
              <a:endParaRPr lang="en-US" sz="2300" dirty="0">
                <a:solidFill>
                  <a:schemeClr val="bg1"/>
                </a:solidFill>
                <a:latin typeface="Lora" pitchFamily="2" charset="0"/>
              </a:endParaRPr>
            </a:p>
          </p:txBody>
        </p:sp>
      </p:grpSp>
      <p:sp>
        <p:nvSpPr>
          <p:cNvPr id="12" name="TextBox 12"/>
          <p:cNvSpPr txBox="1"/>
          <p:nvPr/>
        </p:nvSpPr>
        <p:spPr>
          <a:xfrm>
            <a:off x="1358550" y="8221134"/>
            <a:ext cx="3540710" cy="1031886"/>
          </a:xfrm>
          <a:prstGeom prst="rect">
            <a:avLst/>
          </a:prstGeom>
        </p:spPr>
        <p:txBody>
          <a:bodyPr wrap="square" lIns="0" tIns="0" rIns="0" bIns="0" rtlCol="0" anchor="t">
            <a:spAutoFit/>
          </a:bodyPr>
          <a:lstStyle/>
          <a:p>
            <a:pPr>
              <a:lnSpc>
                <a:spcPts val="4067"/>
              </a:lnSpc>
            </a:pPr>
            <a:r>
              <a:rPr lang="en-US" sz="2905" spc="511" dirty="0">
                <a:solidFill>
                  <a:srgbClr val="FFFFFF"/>
                </a:solidFill>
                <a:latin typeface="TAN Meringue"/>
              </a:rPr>
              <a:t>NEW FASHION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chemeClr val="accent2"/>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3"/>
          <a:srcRect/>
          <a:stretch>
            <a:fillRect/>
          </a:stretch>
        </p:blipFill>
        <p:spPr>
          <a:xfrm>
            <a:off x="11196183" y="1402169"/>
            <a:ext cx="2746629" cy="4114800"/>
          </a:xfrm>
          <a:prstGeom prst="rect">
            <a:avLst/>
          </a:prstGeom>
        </p:spPr>
      </p:pic>
      <p:pic>
        <p:nvPicPr>
          <p:cNvPr id="7" name="Picture 7"/>
          <p:cNvPicPr>
            <a:picLocks noChangeAspect="1"/>
          </p:cNvPicPr>
          <p:nvPr/>
        </p:nvPicPr>
        <p:blipFill>
          <a:blip r:embed="rId4"/>
          <a:srcRect t="26381" b="5974"/>
          <a:stretch>
            <a:fillRect/>
          </a:stretch>
        </p:blipFill>
        <p:spPr>
          <a:xfrm>
            <a:off x="13640672" y="5674450"/>
            <a:ext cx="3268378" cy="3318385"/>
          </a:xfrm>
          <a:prstGeom prst="rect">
            <a:avLst/>
          </a:prstGeom>
        </p:spPr>
      </p:pic>
      <p:pic>
        <p:nvPicPr>
          <p:cNvPr id="8" name="Picture 8"/>
          <p:cNvPicPr>
            <a:picLocks noChangeAspect="1"/>
          </p:cNvPicPr>
          <p:nvPr/>
        </p:nvPicPr>
        <p:blipFill>
          <a:blip r:embed="rId5"/>
          <a:srcRect l="1586" r="1586"/>
          <a:stretch>
            <a:fillRect/>
          </a:stretch>
        </p:blipFill>
        <p:spPr>
          <a:xfrm>
            <a:off x="8585773" y="5674450"/>
            <a:ext cx="4822611" cy="3318385"/>
          </a:xfrm>
          <a:prstGeom prst="rect">
            <a:avLst/>
          </a:prstGeom>
        </p:spPr>
      </p:pic>
      <p:pic>
        <p:nvPicPr>
          <p:cNvPr id="9" name="Picture 9"/>
          <p:cNvPicPr>
            <a:picLocks noChangeAspect="1"/>
          </p:cNvPicPr>
          <p:nvPr/>
        </p:nvPicPr>
        <p:blipFill>
          <a:blip r:embed="rId6"/>
          <a:srcRect/>
          <a:stretch>
            <a:fillRect/>
          </a:stretch>
        </p:blipFill>
        <p:spPr>
          <a:xfrm>
            <a:off x="14243089" y="1402169"/>
            <a:ext cx="2704581" cy="4056871"/>
          </a:xfrm>
          <a:prstGeom prst="rect">
            <a:avLst/>
          </a:prstGeom>
        </p:spPr>
      </p:pic>
      <p:sp>
        <p:nvSpPr>
          <p:cNvPr id="10" name="TextBox 10"/>
          <p:cNvSpPr txBox="1"/>
          <p:nvPr/>
        </p:nvSpPr>
        <p:spPr>
          <a:xfrm>
            <a:off x="1747746" y="2894497"/>
            <a:ext cx="5186958" cy="1231106"/>
          </a:xfrm>
          <a:prstGeom prst="rect">
            <a:avLst/>
          </a:prstGeom>
        </p:spPr>
        <p:txBody>
          <a:bodyPr wrap="square" lIns="0" tIns="0" rIns="0" bIns="0" rtlCol="0" anchor="t">
            <a:spAutoFit/>
          </a:bodyPr>
          <a:lstStyle/>
          <a:p>
            <a:r>
              <a:rPr lang="en-US" sz="4000" b="0" i="0" dirty="0">
                <a:solidFill>
                  <a:schemeClr val="bg1"/>
                </a:solidFill>
                <a:effectLst/>
                <a:latin typeface="TAN Meringue" charset="0"/>
              </a:rPr>
              <a:t>Fabric and Material Selection</a:t>
            </a:r>
            <a:endParaRPr lang="en-US" sz="4000" dirty="0">
              <a:solidFill>
                <a:schemeClr val="bg1"/>
              </a:solidFill>
              <a:latin typeface="TAN Meringue" charset="0"/>
            </a:endParaRPr>
          </a:p>
        </p:txBody>
      </p:sp>
      <p:sp>
        <p:nvSpPr>
          <p:cNvPr id="11" name="TextBox 11"/>
          <p:cNvSpPr txBox="1"/>
          <p:nvPr/>
        </p:nvSpPr>
        <p:spPr>
          <a:xfrm>
            <a:off x="1378950" y="7837167"/>
            <a:ext cx="2962275" cy="1031886"/>
          </a:xfrm>
          <a:prstGeom prst="rect">
            <a:avLst/>
          </a:prstGeom>
        </p:spPr>
        <p:txBody>
          <a:bodyPr wrap="square" lIns="0" tIns="0" rIns="0" bIns="0" rtlCol="0" anchor="t">
            <a:spAutoFit/>
          </a:bodyPr>
          <a:lstStyle/>
          <a:p>
            <a:pPr>
              <a:lnSpc>
                <a:spcPts val="4067"/>
              </a:lnSpc>
            </a:pPr>
            <a:r>
              <a:rPr lang="en-US" sz="2800" spc="511" dirty="0">
                <a:solidFill>
                  <a:srgbClr val="FFFFFF"/>
                </a:solidFill>
                <a:latin typeface="TAN Meringue"/>
              </a:rPr>
              <a:t>NEW FASHION</a:t>
            </a:r>
          </a:p>
        </p:txBody>
      </p:sp>
      <p:sp>
        <p:nvSpPr>
          <p:cNvPr id="13" name="TextBox 12">
            <a:extLst>
              <a:ext uri="{FF2B5EF4-FFF2-40B4-BE49-F238E27FC236}">
                <a16:creationId xmlns:a16="http://schemas.microsoft.com/office/drawing/2014/main" id="{74471181-4F1E-EC00-52A9-DF8B50BB909F}"/>
              </a:ext>
            </a:extLst>
          </p:cNvPr>
          <p:cNvSpPr txBox="1"/>
          <p:nvPr/>
        </p:nvSpPr>
        <p:spPr>
          <a:xfrm>
            <a:off x="1717695" y="4514850"/>
            <a:ext cx="5595483" cy="2540696"/>
          </a:xfrm>
          <a:prstGeom prst="rect">
            <a:avLst/>
          </a:prstGeom>
          <a:noFill/>
        </p:spPr>
        <p:txBody>
          <a:bodyPr wrap="square">
            <a:spAutoFit/>
          </a:bodyPr>
          <a:lstStyle/>
          <a:p>
            <a:pPr>
              <a:lnSpc>
                <a:spcPct val="150000"/>
              </a:lnSpc>
            </a:pPr>
            <a:r>
              <a:rPr lang="en-US" b="0" i="0" dirty="0">
                <a:solidFill>
                  <a:schemeClr val="bg1"/>
                </a:solidFill>
                <a:effectLst/>
                <a:latin typeface="Lora" pitchFamily="2" charset="0"/>
              </a:rPr>
              <a:t>Present a selection of fabric swatches, material samples, and texture references that you have chosen for your collection. Explain why you selected these materials and how they contribute to the overall aesthetic and functionality of your designs.</a:t>
            </a:r>
            <a:endParaRPr lang="en-US" dirty="0">
              <a:solidFill>
                <a:schemeClr val="bg1"/>
              </a:solidFill>
              <a:latin typeface="Lora"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chemeClr val="accent2"/>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3"/>
          <a:srcRect t="12098" b="1183"/>
          <a:stretch>
            <a:fillRect/>
          </a:stretch>
        </p:blipFill>
        <p:spPr>
          <a:xfrm>
            <a:off x="7619344" y="1763578"/>
            <a:ext cx="3275853" cy="4263756"/>
          </a:xfrm>
          <a:prstGeom prst="rect">
            <a:avLst/>
          </a:prstGeom>
        </p:spPr>
      </p:pic>
      <p:pic>
        <p:nvPicPr>
          <p:cNvPr id="7" name="Picture 7"/>
          <p:cNvPicPr>
            <a:picLocks noChangeAspect="1"/>
          </p:cNvPicPr>
          <p:nvPr/>
        </p:nvPicPr>
        <p:blipFill>
          <a:blip r:embed="rId4"/>
          <a:srcRect l="48729" t="4568" r="6091" b="8551"/>
          <a:stretch>
            <a:fillRect/>
          </a:stretch>
        </p:blipFill>
        <p:spPr>
          <a:xfrm>
            <a:off x="1337109" y="1763578"/>
            <a:ext cx="2152715" cy="2759754"/>
          </a:xfrm>
          <a:prstGeom prst="rect">
            <a:avLst/>
          </a:prstGeom>
        </p:spPr>
      </p:pic>
      <p:pic>
        <p:nvPicPr>
          <p:cNvPr id="8" name="Picture 8"/>
          <p:cNvPicPr>
            <a:picLocks noChangeAspect="1"/>
          </p:cNvPicPr>
          <p:nvPr/>
        </p:nvPicPr>
        <p:blipFill>
          <a:blip r:embed="rId5"/>
          <a:srcRect l="12151" t="3954" r="12151" b="4705"/>
          <a:stretch>
            <a:fillRect/>
          </a:stretch>
        </p:blipFill>
        <p:spPr>
          <a:xfrm>
            <a:off x="3687000" y="1763578"/>
            <a:ext cx="3732410" cy="6759844"/>
          </a:xfrm>
          <a:prstGeom prst="rect">
            <a:avLst/>
          </a:prstGeom>
        </p:spPr>
      </p:pic>
      <p:pic>
        <p:nvPicPr>
          <p:cNvPr id="9" name="Picture 9"/>
          <p:cNvPicPr>
            <a:picLocks noChangeAspect="1"/>
          </p:cNvPicPr>
          <p:nvPr/>
        </p:nvPicPr>
        <p:blipFill>
          <a:blip r:embed="rId6"/>
          <a:srcRect t="21469" r="4284" b="34203"/>
          <a:stretch>
            <a:fillRect/>
          </a:stretch>
        </p:blipFill>
        <p:spPr>
          <a:xfrm>
            <a:off x="7619344" y="6246369"/>
            <a:ext cx="3275853" cy="2277053"/>
          </a:xfrm>
          <a:prstGeom prst="rect">
            <a:avLst/>
          </a:prstGeom>
        </p:spPr>
      </p:pic>
      <p:pic>
        <p:nvPicPr>
          <p:cNvPr id="10" name="Picture 10"/>
          <p:cNvPicPr>
            <a:picLocks noChangeAspect="1"/>
          </p:cNvPicPr>
          <p:nvPr/>
        </p:nvPicPr>
        <p:blipFill>
          <a:blip r:embed="rId7"/>
          <a:srcRect l="42490" r="19755"/>
          <a:stretch>
            <a:fillRect/>
          </a:stretch>
        </p:blipFill>
        <p:spPr>
          <a:xfrm>
            <a:off x="1337109" y="4724425"/>
            <a:ext cx="2152715" cy="3798997"/>
          </a:xfrm>
          <a:prstGeom prst="rect">
            <a:avLst/>
          </a:prstGeom>
        </p:spPr>
      </p:pic>
      <p:sp>
        <p:nvSpPr>
          <p:cNvPr id="12" name="TextBox 12"/>
          <p:cNvSpPr txBox="1"/>
          <p:nvPr/>
        </p:nvSpPr>
        <p:spPr>
          <a:xfrm>
            <a:off x="11383387" y="8530822"/>
            <a:ext cx="2278442" cy="553998"/>
          </a:xfrm>
          <a:prstGeom prst="rect">
            <a:avLst/>
          </a:prstGeom>
        </p:spPr>
        <p:txBody>
          <a:bodyPr wrap="square" lIns="0" tIns="0" rIns="0" bIns="0" rtlCol="0" anchor="t">
            <a:spAutoFit/>
          </a:bodyPr>
          <a:lstStyle/>
          <a:p>
            <a:r>
              <a:rPr lang="en-US" spc="511" dirty="0">
                <a:solidFill>
                  <a:srgbClr val="FFFFFF"/>
                </a:solidFill>
                <a:latin typeface="TAN Meringue"/>
              </a:rPr>
              <a:t>NEW FASHION</a:t>
            </a:r>
          </a:p>
        </p:txBody>
      </p:sp>
      <p:grpSp>
        <p:nvGrpSpPr>
          <p:cNvPr id="13" name="Group 12">
            <a:extLst>
              <a:ext uri="{FF2B5EF4-FFF2-40B4-BE49-F238E27FC236}">
                <a16:creationId xmlns:a16="http://schemas.microsoft.com/office/drawing/2014/main" id="{D59FEE8D-1F99-0FA1-6A99-27BE4D4CA705}"/>
              </a:ext>
            </a:extLst>
          </p:cNvPr>
          <p:cNvGrpSpPr/>
          <p:nvPr/>
        </p:nvGrpSpPr>
        <p:grpSpPr>
          <a:xfrm>
            <a:off x="11383386" y="3422552"/>
            <a:ext cx="5387724" cy="3441897"/>
            <a:chOff x="11383386" y="3434289"/>
            <a:chExt cx="5387724" cy="3441897"/>
          </a:xfrm>
        </p:grpSpPr>
        <p:sp>
          <p:nvSpPr>
            <p:cNvPr id="11" name="TextBox 11"/>
            <p:cNvSpPr txBox="1"/>
            <p:nvPr/>
          </p:nvSpPr>
          <p:spPr>
            <a:xfrm>
              <a:off x="11383386" y="3434289"/>
              <a:ext cx="4542413" cy="1231106"/>
            </a:xfrm>
            <a:prstGeom prst="rect">
              <a:avLst/>
            </a:prstGeom>
          </p:spPr>
          <p:txBody>
            <a:bodyPr wrap="square" lIns="0" tIns="0" rIns="0" bIns="0" rtlCol="0" anchor="t">
              <a:spAutoFit/>
            </a:bodyPr>
            <a:lstStyle/>
            <a:p>
              <a:r>
                <a:rPr lang="en-US" sz="4000" b="0" i="0" dirty="0">
                  <a:solidFill>
                    <a:schemeClr val="bg1"/>
                  </a:solidFill>
                  <a:effectLst/>
                  <a:latin typeface="TAN Meringue" charset="0"/>
                </a:rPr>
                <a:t>Client Work or Collaborations</a:t>
              </a:r>
              <a:endParaRPr lang="en-US" sz="4000" dirty="0">
                <a:solidFill>
                  <a:schemeClr val="bg1"/>
                </a:solidFill>
                <a:latin typeface="TAN Meringue" charset="0"/>
              </a:endParaRPr>
            </a:p>
          </p:txBody>
        </p:sp>
        <p:sp>
          <p:nvSpPr>
            <p:cNvPr id="14" name="TextBox 13">
              <a:extLst>
                <a:ext uri="{FF2B5EF4-FFF2-40B4-BE49-F238E27FC236}">
                  <a16:creationId xmlns:a16="http://schemas.microsoft.com/office/drawing/2014/main" id="{BA2C4B10-5DB2-06CB-AE59-2EA16797484D}"/>
                </a:ext>
              </a:extLst>
            </p:cNvPr>
            <p:cNvSpPr txBox="1"/>
            <p:nvPr/>
          </p:nvSpPr>
          <p:spPr>
            <a:xfrm>
              <a:off x="11383387" y="4749322"/>
              <a:ext cx="5387723" cy="2126864"/>
            </a:xfrm>
            <a:prstGeom prst="rect">
              <a:avLst/>
            </a:prstGeom>
            <a:noFill/>
          </p:spPr>
          <p:txBody>
            <a:bodyPr wrap="square">
              <a:spAutoFit/>
            </a:bodyPr>
            <a:lstStyle/>
            <a:p>
              <a:pPr>
                <a:lnSpc>
                  <a:spcPct val="150000"/>
                </a:lnSpc>
              </a:pPr>
              <a:r>
                <a:rPr lang="en-US" b="0" i="0" dirty="0">
                  <a:solidFill>
                    <a:schemeClr val="bg1"/>
                  </a:solidFill>
                  <a:effectLst/>
                  <a:latin typeface="Lora" pitchFamily="2" charset="0"/>
                </a:rPr>
                <a:t>If you have worked with clients or collaborated with other brands or artists, showcase the projects and highlight your role and contribution. Include any press clippings or media coverage related to these collaborations.</a:t>
              </a:r>
              <a:endParaRPr lang="en-US" dirty="0">
                <a:solidFill>
                  <a:schemeClr val="bg1"/>
                </a:solidFill>
                <a:latin typeface="Lora" pitchFamily="2"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788F7C6-B775-DA86-36F2-09AD733E0602}"/>
              </a:ext>
            </a:extLst>
          </p:cNvPr>
          <p:cNvGrpSpPr/>
          <p:nvPr/>
        </p:nvGrpSpPr>
        <p:grpSpPr>
          <a:xfrm>
            <a:off x="603243" y="2224454"/>
            <a:ext cx="17081514" cy="6721655"/>
            <a:chOff x="763919" y="1376091"/>
            <a:chExt cx="10664162" cy="4196397"/>
          </a:xfrm>
          <a:solidFill>
            <a:schemeClr val="tx1"/>
          </a:solidFill>
        </p:grpSpPr>
        <p:grpSp>
          <p:nvGrpSpPr>
            <p:cNvPr id="4" name="Group 3">
              <a:extLst>
                <a:ext uri="{FF2B5EF4-FFF2-40B4-BE49-F238E27FC236}">
                  <a16:creationId xmlns:a16="http://schemas.microsoft.com/office/drawing/2014/main" id="{6F0B38EB-F45E-5A3F-6FA6-D8D68FB2FC16}"/>
                </a:ext>
              </a:extLst>
            </p:cNvPr>
            <p:cNvGrpSpPr/>
            <p:nvPr/>
          </p:nvGrpSpPr>
          <p:grpSpPr>
            <a:xfrm>
              <a:off x="763919" y="1376091"/>
              <a:ext cx="10664162" cy="1739342"/>
              <a:chOff x="763919" y="1687222"/>
              <a:chExt cx="10664162" cy="1739342"/>
            </a:xfrm>
            <a:grpFill/>
          </p:grpSpPr>
          <p:grpSp>
            <p:nvGrpSpPr>
              <p:cNvPr id="17669" name="Google Shape;9147;p73">
                <a:extLst>
                  <a:ext uri="{FF2B5EF4-FFF2-40B4-BE49-F238E27FC236}">
                    <a16:creationId xmlns:a16="http://schemas.microsoft.com/office/drawing/2014/main" id="{62ACFF62-C108-172D-D498-C8475087D389}"/>
                  </a:ext>
                </a:extLst>
              </p:cNvPr>
              <p:cNvGrpSpPr/>
              <p:nvPr/>
            </p:nvGrpSpPr>
            <p:grpSpPr>
              <a:xfrm>
                <a:off x="763919" y="1689207"/>
                <a:ext cx="505937" cy="497951"/>
                <a:chOff x="683125" y="1955275"/>
                <a:chExt cx="299325" cy="294600"/>
              </a:xfrm>
              <a:grpFill/>
            </p:grpSpPr>
            <p:sp>
              <p:nvSpPr>
                <p:cNvPr id="17830" name="Google Shape;9148;p73">
                  <a:extLst>
                    <a:ext uri="{FF2B5EF4-FFF2-40B4-BE49-F238E27FC236}">
                      <a16:creationId xmlns:a16="http://schemas.microsoft.com/office/drawing/2014/main" id="{AA7285D6-92D3-19A1-7C47-B9CDE7B007ED}"/>
                    </a:ext>
                  </a:extLst>
                </p:cNvPr>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31" name="Google Shape;9149;p73">
                  <a:extLst>
                    <a:ext uri="{FF2B5EF4-FFF2-40B4-BE49-F238E27FC236}">
                      <a16:creationId xmlns:a16="http://schemas.microsoft.com/office/drawing/2014/main" id="{5452C3CE-0956-4E03-108F-CB018DAAB9F3}"/>
                    </a:ext>
                  </a:extLst>
                </p:cNvPr>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32" name="Google Shape;9150;p73">
                  <a:extLst>
                    <a:ext uri="{FF2B5EF4-FFF2-40B4-BE49-F238E27FC236}">
                      <a16:creationId xmlns:a16="http://schemas.microsoft.com/office/drawing/2014/main" id="{C2F94820-3E5F-0394-AB83-73638F8458CB}"/>
                    </a:ext>
                  </a:extLst>
                </p:cNvPr>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33" name="Google Shape;9151;p73">
                  <a:extLst>
                    <a:ext uri="{FF2B5EF4-FFF2-40B4-BE49-F238E27FC236}">
                      <a16:creationId xmlns:a16="http://schemas.microsoft.com/office/drawing/2014/main" id="{8888BEF0-B93C-5A46-556B-3EAE5316A40B}"/>
                    </a:ext>
                  </a:extLst>
                </p:cNvPr>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70" name="Google Shape;9152;p73">
                <a:extLst>
                  <a:ext uri="{FF2B5EF4-FFF2-40B4-BE49-F238E27FC236}">
                    <a16:creationId xmlns:a16="http://schemas.microsoft.com/office/drawing/2014/main" id="{ADA50E07-873D-09F5-21FC-D586B60D4AED}"/>
                  </a:ext>
                </a:extLst>
              </p:cNvPr>
              <p:cNvGrpSpPr/>
              <p:nvPr/>
            </p:nvGrpSpPr>
            <p:grpSpPr>
              <a:xfrm>
                <a:off x="765251" y="2280947"/>
                <a:ext cx="503276" cy="500655"/>
                <a:chOff x="685475" y="2318350"/>
                <a:chExt cx="297750" cy="296200"/>
              </a:xfrm>
              <a:grpFill/>
            </p:grpSpPr>
            <p:sp>
              <p:nvSpPr>
                <p:cNvPr id="17827" name="Google Shape;9153;p73">
                  <a:extLst>
                    <a:ext uri="{FF2B5EF4-FFF2-40B4-BE49-F238E27FC236}">
                      <a16:creationId xmlns:a16="http://schemas.microsoft.com/office/drawing/2014/main" id="{AD08CB27-897B-278E-9D9B-B4DBB48462B0}"/>
                    </a:ext>
                  </a:extLst>
                </p:cNvPr>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28" name="Google Shape;9154;p73">
                  <a:extLst>
                    <a:ext uri="{FF2B5EF4-FFF2-40B4-BE49-F238E27FC236}">
                      <a16:creationId xmlns:a16="http://schemas.microsoft.com/office/drawing/2014/main" id="{99EC79BC-A273-F927-1147-7EB9EE9A04D2}"/>
                    </a:ext>
                  </a:extLst>
                </p:cNvPr>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29" name="Google Shape;9155;p73">
                  <a:extLst>
                    <a:ext uri="{FF2B5EF4-FFF2-40B4-BE49-F238E27FC236}">
                      <a16:creationId xmlns:a16="http://schemas.microsoft.com/office/drawing/2014/main" id="{A481F08F-CBBE-2F0B-8722-AF2111AD10A4}"/>
                    </a:ext>
                  </a:extLst>
                </p:cNvPr>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sp>
            <p:nvSpPr>
              <p:cNvPr id="17671" name="Google Shape;9156;p73">
                <a:extLst>
                  <a:ext uri="{FF2B5EF4-FFF2-40B4-BE49-F238E27FC236}">
                    <a16:creationId xmlns:a16="http://schemas.microsoft.com/office/drawing/2014/main" id="{5F11252F-8BD4-926D-0585-A932B4A66C7D}"/>
                  </a:ext>
                </a:extLst>
              </p:cNvPr>
              <p:cNvSpPr/>
              <p:nvPr/>
            </p:nvSpPr>
            <p:spPr>
              <a:xfrm>
                <a:off x="767248" y="2924655"/>
                <a:ext cx="499261" cy="500571"/>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nvGrpSpPr>
              <p:cNvPr id="17672" name="Google Shape;9157;p73">
                <a:extLst>
                  <a:ext uri="{FF2B5EF4-FFF2-40B4-BE49-F238E27FC236}">
                    <a16:creationId xmlns:a16="http://schemas.microsoft.com/office/drawing/2014/main" id="{363F3E0D-5C97-F223-E256-2E3FB6F70ECE}"/>
                  </a:ext>
                </a:extLst>
              </p:cNvPr>
              <p:cNvGrpSpPr/>
              <p:nvPr/>
            </p:nvGrpSpPr>
            <p:grpSpPr>
              <a:xfrm>
                <a:off x="3957191" y="1688870"/>
                <a:ext cx="443398" cy="498627"/>
                <a:chOff x="2523000" y="1954875"/>
                <a:chExt cx="262325" cy="295000"/>
              </a:xfrm>
              <a:grpFill/>
            </p:grpSpPr>
            <p:sp>
              <p:nvSpPr>
                <p:cNvPr id="17825" name="Google Shape;9158;p73">
                  <a:extLst>
                    <a:ext uri="{FF2B5EF4-FFF2-40B4-BE49-F238E27FC236}">
                      <a16:creationId xmlns:a16="http://schemas.microsoft.com/office/drawing/2014/main" id="{58E6720D-2442-CD14-5A3C-60A1FEDBD4BA}"/>
                    </a:ext>
                  </a:extLst>
                </p:cNvPr>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26" name="Google Shape;9159;p73">
                  <a:extLst>
                    <a:ext uri="{FF2B5EF4-FFF2-40B4-BE49-F238E27FC236}">
                      <a16:creationId xmlns:a16="http://schemas.microsoft.com/office/drawing/2014/main" id="{56B41E84-E4AC-AC4E-59E4-598515AB9BE8}"/>
                    </a:ext>
                  </a:extLst>
                </p:cNvPr>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73" name="Google Shape;9160;p73">
                <a:extLst>
                  <a:ext uri="{FF2B5EF4-FFF2-40B4-BE49-F238E27FC236}">
                    <a16:creationId xmlns:a16="http://schemas.microsoft.com/office/drawing/2014/main" id="{DDDEC3AB-4DD6-28DD-5E1B-2FBA6C86583C}"/>
                  </a:ext>
                </a:extLst>
              </p:cNvPr>
              <p:cNvGrpSpPr/>
              <p:nvPr/>
            </p:nvGrpSpPr>
            <p:grpSpPr>
              <a:xfrm>
                <a:off x="3927252" y="2281623"/>
                <a:ext cx="503276" cy="499303"/>
                <a:chOff x="2508825" y="2318350"/>
                <a:chExt cx="297750" cy="295400"/>
              </a:xfrm>
              <a:grpFill/>
            </p:grpSpPr>
            <p:sp>
              <p:nvSpPr>
                <p:cNvPr id="17823" name="Google Shape;9161;p73">
                  <a:extLst>
                    <a:ext uri="{FF2B5EF4-FFF2-40B4-BE49-F238E27FC236}">
                      <a16:creationId xmlns:a16="http://schemas.microsoft.com/office/drawing/2014/main" id="{50128753-877F-2990-CD62-366FD6C43D40}"/>
                    </a:ext>
                  </a:extLst>
                </p:cNvPr>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24" name="Google Shape;9162;p73">
                  <a:extLst>
                    <a:ext uri="{FF2B5EF4-FFF2-40B4-BE49-F238E27FC236}">
                      <a16:creationId xmlns:a16="http://schemas.microsoft.com/office/drawing/2014/main" id="{199DD43B-4983-B300-3852-0F14FD959B25}"/>
                    </a:ext>
                  </a:extLst>
                </p:cNvPr>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sp>
            <p:nvSpPr>
              <p:cNvPr id="17674" name="Google Shape;9163;p73">
                <a:extLst>
                  <a:ext uri="{FF2B5EF4-FFF2-40B4-BE49-F238E27FC236}">
                    <a16:creationId xmlns:a16="http://schemas.microsoft.com/office/drawing/2014/main" id="{6CF9E815-79F8-4616-9D5D-FE86B76A0383}"/>
                  </a:ext>
                </a:extLst>
              </p:cNvPr>
              <p:cNvSpPr/>
              <p:nvPr/>
            </p:nvSpPr>
            <p:spPr>
              <a:xfrm>
                <a:off x="3928551" y="2924655"/>
                <a:ext cx="500612" cy="500571"/>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nvGrpSpPr>
              <p:cNvPr id="17675" name="Google Shape;9164;p73">
                <a:extLst>
                  <a:ext uri="{FF2B5EF4-FFF2-40B4-BE49-F238E27FC236}">
                    <a16:creationId xmlns:a16="http://schemas.microsoft.com/office/drawing/2014/main" id="{632955CF-48E1-3C12-4D6E-5C181D5F83E0}"/>
                  </a:ext>
                </a:extLst>
              </p:cNvPr>
              <p:cNvGrpSpPr/>
              <p:nvPr/>
            </p:nvGrpSpPr>
            <p:grpSpPr>
              <a:xfrm>
                <a:off x="7113533" y="1688554"/>
                <a:ext cx="497951" cy="499261"/>
                <a:chOff x="4321150" y="1946600"/>
                <a:chExt cx="294600" cy="295375"/>
              </a:xfrm>
              <a:grpFill/>
            </p:grpSpPr>
            <p:sp>
              <p:nvSpPr>
                <p:cNvPr id="17820" name="Google Shape;9165;p73">
                  <a:extLst>
                    <a:ext uri="{FF2B5EF4-FFF2-40B4-BE49-F238E27FC236}">
                      <a16:creationId xmlns:a16="http://schemas.microsoft.com/office/drawing/2014/main" id="{FDE9F7E7-11D2-6171-07EF-1340AC89381B}"/>
                    </a:ext>
                  </a:extLst>
                </p:cNvPr>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21" name="Google Shape;9166;p73">
                  <a:extLst>
                    <a:ext uri="{FF2B5EF4-FFF2-40B4-BE49-F238E27FC236}">
                      <a16:creationId xmlns:a16="http://schemas.microsoft.com/office/drawing/2014/main" id="{60BC8646-A153-8FE6-985B-35ACB313EDEE}"/>
                    </a:ext>
                  </a:extLst>
                </p:cNvPr>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22" name="Google Shape;9167;p73">
                  <a:extLst>
                    <a:ext uri="{FF2B5EF4-FFF2-40B4-BE49-F238E27FC236}">
                      <a16:creationId xmlns:a16="http://schemas.microsoft.com/office/drawing/2014/main" id="{3C2FAD50-9CFB-C4B6-20FE-FD02ECED10CA}"/>
                    </a:ext>
                  </a:extLst>
                </p:cNvPr>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sp>
            <p:nvSpPr>
              <p:cNvPr id="17676" name="Google Shape;9168;p73">
                <a:extLst>
                  <a:ext uri="{FF2B5EF4-FFF2-40B4-BE49-F238E27FC236}">
                    <a16:creationId xmlns:a16="http://schemas.microsoft.com/office/drawing/2014/main" id="{C4B78967-F10C-A41C-3A2B-D0F2DA6C15D9}"/>
                  </a:ext>
                </a:extLst>
              </p:cNvPr>
              <p:cNvSpPr/>
              <p:nvPr/>
            </p:nvSpPr>
            <p:spPr>
              <a:xfrm>
                <a:off x="7108806" y="2297591"/>
                <a:ext cx="507290" cy="467358"/>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77" name="Google Shape;9169;p73">
                <a:extLst>
                  <a:ext uri="{FF2B5EF4-FFF2-40B4-BE49-F238E27FC236}">
                    <a16:creationId xmlns:a16="http://schemas.microsoft.com/office/drawing/2014/main" id="{538D2A0E-FF94-8C60-10F3-247ED579D427}"/>
                  </a:ext>
                </a:extLst>
              </p:cNvPr>
              <p:cNvSpPr/>
              <p:nvPr/>
            </p:nvSpPr>
            <p:spPr>
              <a:xfrm>
                <a:off x="7109482" y="2925310"/>
                <a:ext cx="505937" cy="499261"/>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78" name="Google Shape;9170;p73">
                <a:extLst>
                  <a:ext uri="{FF2B5EF4-FFF2-40B4-BE49-F238E27FC236}">
                    <a16:creationId xmlns:a16="http://schemas.microsoft.com/office/drawing/2014/main" id="{49180716-CEA7-5E21-1801-E8F8985F9560}"/>
                  </a:ext>
                </a:extLst>
              </p:cNvPr>
              <p:cNvSpPr/>
              <p:nvPr/>
            </p:nvSpPr>
            <p:spPr>
              <a:xfrm>
                <a:off x="10369466" y="1689879"/>
                <a:ext cx="320895" cy="496599"/>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79" name="Google Shape;9171;p73">
                <a:extLst>
                  <a:ext uri="{FF2B5EF4-FFF2-40B4-BE49-F238E27FC236}">
                    <a16:creationId xmlns:a16="http://schemas.microsoft.com/office/drawing/2014/main" id="{B7562C5E-05F1-AD25-6E20-B52B235BAF7B}"/>
                  </a:ext>
                </a:extLst>
              </p:cNvPr>
              <p:cNvSpPr/>
              <p:nvPr/>
            </p:nvSpPr>
            <p:spPr>
              <a:xfrm>
                <a:off x="1401076" y="1687873"/>
                <a:ext cx="503233" cy="500612"/>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nvGrpSpPr>
              <p:cNvPr id="17680" name="Google Shape;9172;p73">
                <a:extLst>
                  <a:ext uri="{FF2B5EF4-FFF2-40B4-BE49-F238E27FC236}">
                    <a16:creationId xmlns:a16="http://schemas.microsoft.com/office/drawing/2014/main" id="{E7B7509D-C007-E594-CC03-2DC5EC58C591}"/>
                  </a:ext>
                </a:extLst>
              </p:cNvPr>
              <p:cNvGrpSpPr/>
              <p:nvPr/>
            </p:nvGrpSpPr>
            <p:grpSpPr>
              <a:xfrm>
                <a:off x="1400413" y="2281623"/>
                <a:ext cx="504585" cy="499303"/>
                <a:chOff x="1049375" y="2318350"/>
                <a:chExt cx="298525" cy="295400"/>
              </a:xfrm>
              <a:grpFill/>
            </p:grpSpPr>
            <p:sp>
              <p:nvSpPr>
                <p:cNvPr id="17816" name="Google Shape;9173;p73">
                  <a:extLst>
                    <a:ext uri="{FF2B5EF4-FFF2-40B4-BE49-F238E27FC236}">
                      <a16:creationId xmlns:a16="http://schemas.microsoft.com/office/drawing/2014/main" id="{D066B87F-BBD1-EEB8-4446-D6F701508A7F}"/>
                    </a:ext>
                  </a:extLst>
                </p:cNvPr>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17" name="Google Shape;9174;p73">
                  <a:extLst>
                    <a:ext uri="{FF2B5EF4-FFF2-40B4-BE49-F238E27FC236}">
                      <a16:creationId xmlns:a16="http://schemas.microsoft.com/office/drawing/2014/main" id="{9203B9CD-1F02-0C94-3E71-A1D56C5921EF}"/>
                    </a:ext>
                  </a:extLst>
                </p:cNvPr>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18" name="Google Shape;9175;p73">
                  <a:extLst>
                    <a:ext uri="{FF2B5EF4-FFF2-40B4-BE49-F238E27FC236}">
                      <a16:creationId xmlns:a16="http://schemas.microsoft.com/office/drawing/2014/main" id="{58D810BE-4F5C-28AB-E4B9-536B0F92AF8D}"/>
                    </a:ext>
                  </a:extLst>
                </p:cNvPr>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19" name="Google Shape;9176;p73">
                  <a:extLst>
                    <a:ext uri="{FF2B5EF4-FFF2-40B4-BE49-F238E27FC236}">
                      <a16:creationId xmlns:a16="http://schemas.microsoft.com/office/drawing/2014/main" id="{3E84E2D0-0638-5A88-98BE-CC51082D20C2}"/>
                    </a:ext>
                  </a:extLst>
                </p:cNvPr>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81" name="Google Shape;9177;p73">
                <a:extLst>
                  <a:ext uri="{FF2B5EF4-FFF2-40B4-BE49-F238E27FC236}">
                    <a16:creationId xmlns:a16="http://schemas.microsoft.com/office/drawing/2014/main" id="{9C392A5D-EDE3-F460-F38B-C2E0AC6A9B3F}"/>
                  </a:ext>
                </a:extLst>
              </p:cNvPr>
              <p:cNvGrpSpPr/>
              <p:nvPr/>
            </p:nvGrpSpPr>
            <p:grpSpPr>
              <a:xfrm>
                <a:off x="1401090" y="2923331"/>
                <a:ext cx="503233" cy="503233"/>
                <a:chOff x="1049375" y="2680675"/>
                <a:chExt cx="297725" cy="297725"/>
              </a:xfrm>
              <a:grpFill/>
            </p:grpSpPr>
            <p:sp>
              <p:nvSpPr>
                <p:cNvPr id="17814" name="Google Shape;9178;p73">
                  <a:extLst>
                    <a:ext uri="{FF2B5EF4-FFF2-40B4-BE49-F238E27FC236}">
                      <a16:creationId xmlns:a16="http://schemas.microsoft.com/office/drawing/2014/main" id="{22B28EC9-05C7-90F7-A476-E7AA62E66B4D}"/>
                    </a:ext>
                  </a:extLst>
                </p:cNvPr>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15" name="Google Shape;9179;p73">
                  <a:extLst>
                    <a:ext uri="{FF2B5EF4-FFF2-40B4-BE49-F238E27FC236}">
                      <a16:creationId xmlns:a16="http://schemas.microsoft.com/office/drawing/2014/main" id="{B50A64B9-8F4B-3A90-7B66-9878D6902722}"/>
                    </a:ext>
                  </a:extLst>
                </p:cNvPr>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82" name="Google Shape;9180;p73">
                <a:extLst>
                  <a:ext uri="{FF2B5EF4-FFF2-40B4-BE49-F238E27FC236}">
                    <a16:creationId xmlns:a16="http://schemas.microsoft.com/office/drawing/2014/main" id="{85825ABF-39E7-2034-3F46-2C6FC8EB5729}"/>
                  </a:ext>
                </a:extLst>
              </p:cNvPr>
              <p:cNvGrpSpPr/>
              <p:nvPr/>
            </p:nvGrpSpPr>
            <p:grpSpPr>
              <a:xfrm>
                <a:off x="4571962" y="1688532"/>
                <a:ext cx="499261" cy="499303"/>
                <a:chOff x="2872725" y="1954475"/>
                <a:chExt cx="295375" cy="295400"/>
              </a:xfrm>
              <a:grpFill/>
            </p:grpSpPr>
            <p:sp>
              <p:nvSpPr>
                <p:cNvPr id="17811" name="Google Shape;9181;p73">
                  <a:extLst>
                    <a:ext uri="{FF2B5EF4-FFF2-40B4-BE49-F238E27FC236}">
                      <a16:creationId xmlns:a16="http://schemas.microsoft.com/office/drawing/2014/main" id="{A6D438DA-2628-C80C-D206-3B12A4B68E5C}"/>
                    </a:ext>
                  </a:extLst>
                </p:cNvPr>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12" name="Google Shape;9182;p73">
                  <a:extLst>
                    <a:ext uri="{FF2B5EF4-FFF2-40B4-BE49-F238E27FC236}">
                      <a16:creationId xmlns:a16="http://schemas.microsoft.com/office/drawing/2014/main" id="{FE446367-D440-7C9D-8075-2ECD5390FA34}"/>
                    </a:ext>
                  </a:extLst>
                </p:cNvPr>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13" name="Google Shape;9183;p73">
                  <a:extLst>
                    <a:ext uri="{FF2B5EF4-FFF2-40B4-BE49-F238E27FC236}">
                      <a16:creationId xmlns:a16="http://schemas.microsoft.com/office/drawing/2014/main" id="{69A071B6-F865-959F-5756-9AAB03734A7D}"/>
                    </a:ext>
                  </a:extLst>
                </p:cNvPr>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83" name="Google Shape;9184;p73">
                <a:extLst>
                  <a:ext uri="{FF2B5EF4-FFF2-40B4-BE49-F238E27FC236}">
                    <a16:creationId xmlns:a16="http://schemas.microsoft.com/office/drawing/2014/main" id="{C8A50F2D-CF9F-8DB4-9678-E646D6A0D2DE}"/>
                  </a:ext>
                </a:extLst>
              </p:cNvPr>
              <p:cNvGrpSpPr/>
              <p:nvPr/>
            </p:nvGrpSpPr>
            <p:grpSpPr>
              <a:xfrm>
                <a:off x="4602577" y="2280292"/>
                <a:ext cx="438032" cy="501965"/>
                <a:chOff x="2890050" y="2318350"/>
                <a:chExt cx="259150" cy="296975"/>
              </a:xfrm>
              <a:grpFill/>
            </p:grpSpPr>
            <p:sp>
              <p:nvSpPr>
                <p:cNvPr id="17809" name="Google Shape;9185;p73">
                  <a:extLst>
                    <a:ext uri="{FF2B5EF4-FFF2-40B4-BE49-F238E27FC236}">
                      <a16:creationId xmlns:a16="http://schemas.microsoft.com/office/drawing/2014/main" id="{C421F685-F7E0-67EC-8F97-62B8C8D430A1}"/>
                    </a:ext>
                  </a:extLst>
                </p:cNvPr>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10" name="Google Shape;9186;p73">
                  <a:extLst>
                    <a:ext uri="{FF2B5EF4-FFF2-40B4-BE49-F238E27FC236}">
                      <a16:creationId xmlns:a16="http://schemas.microsoft.com/office/drawing/2014/main" id="{3C1663A0-D951-719B-BE2F-6A83A8E09B7A}"/>
                    </a:ext>
                  </a:extLst>
                </p:cNvPr>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sp>
            <p:nvSpPr>
              <p:cNvPr id="17684" name="Google Shape;9187;p73">
                <a:extLst>
                  <a:ext uri="{FF2B5EF4-FFF2-40B4-BE49-F238E27FC236}">
                    <a16:creationId xmlns:a16="http://schemas.microsoft.com/office/drawing/2014/main" id="{B3F317AC-55C1-DCA2-31E6-87062C0E776E}"/>
                  </a:ext>
                </a:extLst>
              </p:cNvPr>
              <p:cNvSpPr/>
              <p:nvPr/>
            </p:nvSpPr>
            <p:spPr>
              <a:xfrm>
                <a:off x="4659775" y="2923979"/>
                <a:ext cx="323559" cy="501923"/>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nvGrpSpPr>
              <p:cNvPr id="17685" name="Google Shape;9188;p73">
                <a:extLst>
                  <a:ext uri="{FF2B5EF4-FFF2-40B4-BE49-F238E27FC236}">
                    <a16:creationId xmlns:a16="http://schemas.microsoft.com/office/drawing/2014/main" id="{4A041CA6-466D-A5DC-F156-8A1F69E6C097}"/>
                  </a:ext>
                </a:extLst>
              </p:cNvPr>
              <p:cNvGrpSpPr/>
              <p:nvPr/>
            </p:nvGrpSpPr>
            <p:grpSpPr>
              <a:xfrm>
                <a:off x="7744368" y="1689229"/>
                <a:ext cx="497908" cy="497908"/>
                <a:chOff x="4685050" y="1945825"/>
                <a:chExt cx="294575" cy="294575"/>
              </a:xfrm>
              <a:grpFill/>
            </p:grpSpPr>
            <p:sp>
              <p:nvSpPr>
                <p:cNvPr id="17804" name="Google Shape;9189;p73">
                  <a:extLst>
                    <a:ext uri="{FF2B5EF4-FFF2-40B4-BE49-F238E27FC236}">
                      <a16:creationId xmlns:a16="http://schemas.microsoft.com/office/drawing/2014/main" id="{23869CD7-5EBE-147C-B3BC-7015A85CA954}"/>
                    </a:ext>
                  </a:extLst>
                </p:cNvPr>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05" name="Google Shape;9190;p73">
                  <a:extLst>
                    <a:ext uri="{FF2B5EF4-FFF2-40B4-BE49-F238E27FC236}">
                      <a16:creationId xmlns:a16="http://schemas.microsoft.com/office/drawing/2014/main" id="{C0F8D9FE-21D7-7D40-EE5D-830D24E1C3BC}"/>
                    </a:ext>
                  </a:extLst>
                </p:cNvPr>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06" name="Google Shape;9191;p73">
                  <a:extLst>
                    <a:ext uri="{FF2B5EF4-FFF2-40B4-BE49-F238E27FC236}">
                      <a16:creationId xmlns:a16="http://schemas.microsoft.com/office/drawing/2014/main" id="{DB8F0F58-24B7-E672-140B-C976BD876E0E}"/>
                    </a:ext>
                  </a:extLst>
                </p:cNvPr>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07" name="Google Shape;9192;p73">
                  <a:extLst>
                    <a:ext uri="{FF2B5EF4-FFF2-40B4-BE49-F238E27FC236}">
                      <a16:creationId xmlns:a16="http://schemas.microsoft.com/office/drawing/2014/main" id="{D365CA78-01DE-0539-6937-068C281E9DBD}"/>
                    </a:ext>
                  </a:extLst>
                </p:cNvPr>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08" name="Google Shape;9193;p73">
                  <a:extLst>
                    <a:ext uri="{FF2B5EF4-FFF2-40B4-BE49-F238E27FC236}">
                      <a16:creationId xmlns:a16="http://schemas.microsoft.com/office/drawing/2014/main" id="{92CAAA88-FAB1-0F47-8C02-5701AF71B020}"/>
                    </a:ext>
                  </a:extLst>
                </p:cNvPr>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sp>
            <p:nvSpPr>
              <p:cNvPr id="17686" name="Google Shape;9194;p73">
                <a:extLst>
                  <a:ext uri="{FF2B5EF4-FFF2-40B4-BE49-F238E27FC236}">
                    <a16:creationId xmlns:a16="http://schemas.microsoft.com/office/drawing/2014/main" id="{30B65611-99EA-10D9-D997-4C48DC3F10C2}"/>
                  </a:ext>
                </a:extLst>
              </p:cNvPr>
              <p:cNvSpPr/>
              <p:nvPr/>
            </p:nvSpPr>
            <p:spPr>
              <a:xfrm>
                <a:off x="7743630" y="2282294"/>
                <a:ext cx="499261" cy="497951"/>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87" name="Google Shape;9195;p73">
                <a:extLst>
                  <a:ext uri="{FF2B5EF4-FFF2-40B4-BE49-F238E27FC236}">
                    <a16:creationId xmlns:a16="http://schemas.microsoft.com/office/drawing/2014/main" id="{0913EBB4-4091-56EB-E986-AFCB8B39DE20}"/>
                  </a:ext>
                </a:extLst>
              </p:cNvPr>
              <p:cNvSpPr/>
              <p:nvPr/>
            </p:nvSpPr>
            <p:spPr>
              <a:xfrm>
                <a:off x="7773590" y="2923979"/>
                <a:ext cx="439341" cy="501923"/>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nvGrpSpPr>
              <p:cNvPr id="17688" name="Google Shape;9196;p73">
                <a:extLst>
                  <a:ext uri="{FF2B5EF4-FFF2-40B4-BE49-F238E27FC236}">
                    <a16:creationId xmlns:a16="http://schemas.microsoft.com/office/drawing/2014/main" id="{7A830820-7BB6-0E77-AF78-ACCCEC6B3CE7}"/>
                  </a:ext>
                </a:extLst>
              </p:cNvPr>
              <p:cNvGrpSpPr/>
              <p:nvPr/>
            </p:nvGrpSpPr>
            <p:grpSpPr>
              <a:xfrm>
                <a:off x="10280367" y="2282300"/>
                <a:ext cx="499261" cy="497951"/>
                <a:chOff x="6131900" y="2301825"/>
                <a:chExt cx="295375" cy="294600"/>
              </a:xfrm>
              <a:grpFill/>
            </p:grpSpPr>
            <p:sp>
              <p:nvSpPr>
                <p:cNvPr id="17800" name="Google Shape;9197;p73">
                  <a:extLst>
                    <a:ext uri="{FF2B5EF4-FFF2-40B4-BE49-F238E27FC236}">
                      <a16:creationId xmlns:a16="http://schemas.microsoft.com/office/drawing/2014/main" id="{D605DBE8-2D91-4C05-148F-3BB361487085}"/>
                    </a:ext>
                  </a:extLst>
                </p:cNvPr>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01" name="Google Shape;9198;p73">
                  <a:extLst>
                    <a:ext uri="{FF2B5EF4-FFF2-40B4-BE49-F238E27FC236}">
                      <a16:creationId xmlns:a16="http://schemas.microsoft.com/office/drawing/2014/main" id="{9D0919B2-F457-A7D1-B1E8-885BFC2D8245}"/>
                    </a:ext>
                  </a:extLst>
                </p:cNvPr>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02" name="Google Shape;9199;p73">
                  <a:extLst>
                    <a:ext uri="{FF2B5EF4-FFF2-40B4-BE49-F238E27FC236}">
                      <a16:creationId xmlns:a16="http://schemas.microsoft.com/office/drawing/2014/main" id="{8401C5CE-1D05-4067-3756-C02C95CEACF3}"/>
                    </a:ext>
                  </a:extLst>
                </p:cNvPr>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03" name="Google Shape;9200;p73">
                  <a:extLst>
                    <a:ext uri="{FF2B5EF4-FFF2-40B4-BE49-F238E27FC236}">
                      <a16:creationId xmlns:a16="http://schemas.microsoft.com/office/drawing/2014/main" id="{857908A3-309F-6083-EC61-E82E8EE4DDE8}"/>
                    </a:ext>
                  </a:extLst>
                </p:cNvPr>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89" name="Google Shape;9201;p73">
                <a:extLst>
                  <a:ext uri="{FF2B5EF4-FFF2-40B4-BE49-F238E27FC236}">
                    <a16:creationId xmlns:a16="http://schemas.microsoft.com/office/drawing/2014/main" id="{1387A87B-73CA-352A-F258-948A7F29DBE4}"/>
                  </a:ext>
                </a:extLst>
              </p:cNvPr>
              <p:cNvGrpSpPr/>
              <p:nvPr/>
            </p:nvGrpSpPr>
            <p:grpSpPr>
              <a:xfrm>
                <a:off x="2036574" y="1687877"/>
                <a:ext cx="503276" cy="500612"/>
                <a:chOff x="1412450" y="1954475"/>
                <a:chExt cx="297750" cy="296175"/>
              </a:xfrm>
              <a:grpFill/>
            </p:grpSpPr>
            <p:sp>
              <p:nvSpPr>
                <p:cNvPr id="17798" name="Google Shape;9202;p73">
                  <a:extLst>
                    <a:ext uri="{FF2B5EF4-FFF2-40B4-BE49-F238E27FC236}">
                      <a16:creationId xmlns:a16="http://schemas.microsoft.com/office/drawing/2014/main" id="{F7E0F87E-81C1-811A-8898-60478222D4AA}"/>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99" name="Google Shape;9203;p73">
                  <a:extLst>
                    <a:ext uri="{FF2B5EF4-FFF2-40B4-BE49-F238E27FC236}">
                      <a16:creationId xmlns:a16="http://schemas.microsoft.com/office/drawing/2014/main" id="{C96C9B9A-ABD3-5E2A-FF8B-7DDB43400319}"/>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sp>
            <p:nvSpPr>
              <p:cNvPr id="17690" name="Google Shape;9204;p73">
                <a:extLst>
                  <a:ext uri="{FF2B5EF4-FFF2-40B4-BE49-F238E27FC236}">
                    <a16:creationId xmlns:a16="http://schemas.microsoft.com/office/drawing/2014/main" id="{900A24A2-F68C-BF82-E986-CDC53962C43F}"/>
                  </a:ext>
                </a:extLst>
              </p:cNvPr>
              <p:cNvSpPr/>
              <p:nvPr/>
            </p:nvSpPr>
            <p:spPr>
              <a:xfrm>
                <a:off x="2038541" y="2283625"/>
                <a:ext cx="499303" cy="495289"/>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nvGrpSpPr>
              <p:cNvPr id="17691" name="Google Shape;9205;p73">
                <a:extLst>
                  <a:ext uri="{FF2B5EF4-FFF2-40B4-BE49-F238E27FC236}">
                    <a16:creationId xmlns:a16="http://schemas.microsoft.com/office/drawing/2014/main" id="{7A9BFFDA-D51E-F8D4-97E6-6A807C828885}"/>
                  </a:ext>
                </a:extLst>
              </p:cNvPr>
              <p:cNvGrpSpPr/>
              <p:nvPr/>
            </p:nvGrpSpPr>
            <p:grpSpPr>
              <a:xfrm>
                <a:off x="2036574" y="2923500"/>
                <a:ext cx="503276" cy="502894"/>
                <a:chOff x="1413250" y="2680675"/>
                <a:chExt cx="297750" cy="297525"/>
              </a:xfrm>
              <a:grpFill/>
            </p:grpSpPr>
            <p:sp>
              <p:nvSpPr>
                <p:cNvPr id="17794" name="Google Shape;9206;p73">
                  <a:extLst>
                    <a:ext uri="{FF2B5EF4-FFF2-40B4-BE49-F238E27FC236}">
                      <a16:creationId xmlns:a16="http://schemas.microsoft.com/office/drawing/2014/main" id="{FB528597-CE47-7CA6-F636-974363AA2717}"/>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95" name="Google Shape;9207;p73">
                  <a:extLst>
                    <a:ext uri="{FF2B5EF4-FFF2-40B4-BE49-F238E27FC236}">
                      <a16:creationId xmlns:a16="http://schemas.microsoft.com/office/drawing/2014/main" id="{41385DAC-2DB4-C9AA-D23A-E6C253E3C427}"/>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96" name="Google Shape;9208;p73">
                  <a:extLst>
                    <a:ext uri="{FF2B5EF4-FFF2-40B4-BE49-F238E27FC236}">
                      <a16:creationId xmlns:a16="http://schemas.microsoft.com/office/drawing/2014/main" id="{3C6F1576-E814-BBB8-3992-0505242023DB}"/>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97" name="Google Shape;9209;p73">
                  <a:extLst>
                    <a:ext uri="{FF2B5EF4-FFF2-40B4-BE49-F238E27FC236}">
                      <a16:creationId xmlns:a16="http://schemas.microsoft.com/office/drawing/2014/main" id="{794AF971-0298-C130-061E-275B0A1AA8D0}"/>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sp>
            <p:nvSpPr>
              <p:cNvPr id="17692" name="Google Shape;9210;p73">
                <a:extLst>
                  <a:ext uri="{FF2B5EF4-FFF2-40B4-BE49-F238E27FC236}">
                    <a16:creationId xmlns:a16="http://schemas.microsoft.com/office/drawing/2014/main" id="{3F6D89FD-0118-8D9F-74A9-072A424462B8}"/>
                  </a:ext>
                </a:extLst>
              </p:cNvPr>
              <p:cNvSpPr/>
              <p:nvPr/>
            </p:nvSpPr>
            <p:spPr>
              <a:xfrm>
                <a:off x="5271859" y="1687892"/>
                <a:ext cx="387450" cy="500571"/>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93" name="Google Shape;9211;p73">
                <a:extLst>
                  <a:ext uri="{FF2B5EF4-FFF2-40B4-BE49-F238E27FC236}">
                    <a16:creationId xmlns:a16="http://schemas.microsoft.com/office/drawing/2014/main" id="{4EBE5D62-1497-D1AC-526E-899658F9B699}"/>
                  </a:ext>
                </a:extLst>
              </p:cNvPr>
              <p:cNvSpPr/>
              <p:nvPr/>
            </p:nvSpPr>
            <p:spPr>
              <a:xfrm>
                <a:off x="5203298" y="2281976"/>
                <a:ext cx="524573" cy="498585"/>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94" name="Google Shape;9212;p73">
                <a:extLst>
                  <a:ext uri="{FF2B5EF4-FFF2-40B4-BE49-F238E27FC236}">
                    <a16:creationId xmlns:a16="http://schemas.microsoft.com/office/drawing/2014/main" id="{524BC655-5E30-FCAE-1E34-BDA836814A01}"/>
                  </a:ext>
                </a:extLst>
              </p:cNvPr>
              <p:cNvSpPr/>
              <p:nvPr/>
            </p:nvSpPr>
            <p:spPr>
              <a:xfrm>
                <a:off x="5213946" y="2924655"/>
                <a:ext cx="503276" cy="500571"/>
              </a:xfrm>
              <a:custGeom>
                <a:avLst/>
                <a:gdLst/>
                <a:ahLst/>
                <a:cxnLst/>
                <a:rect l="l" t="t" r="r" b="b"/>
                <a:pathLst>
                  <a:path w="11910" h="11846" extrusionOk="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nvGrpSpPr>
              <p:cNvPr id="17695" name="Google Shape;9213;p73">
                <a:extLst>
                  <a:ext uri="{FF2B5EF4-FFF2-40B4-BE49-F238E27FC236}">
                    <a16:creationId xmlns:a16="http://schemas.microsoft.com/office/drawing/2014/main" id="{0243FFC9-CC18-B7DE-07DE-B491A56C279B}"/>
                  </a:ext>
                </a:extLst>
              </p:cNvPr>
              <p:cNvGrpSpPr/>
              <p:nvPr/>
            </p:nvGrpSpPr>
            <p:grpSpPr>
              <a:xfrm>
                <a:off x="8378520" y="1688743"/>
                <a:ext cx="501923" cy="498881"/>
                <a:chOff x="5045775" y="1946400"/>
                <a:chExt cx="296950" cy="295150"/>
              </a:xfrm>
              <a:grpFill/>
            </p:grpSpPr>
            <p:sp>
              <p:nvSpPr>
                <p:cNvPr id="17792" name="Google Shape;9214;p73">
                  <a:extLst>
                    <a:ext uri="{FF2B5EF4-FFF2-40B4-BE49-F238E27FC236}">
                      <a16:creationId xmlns:a16="http://schemas.microsoft.com/office/drawing/2014/main" id="{3FAD330A-6EE5-5E17-24EB-B786D0D4B586}"/>
                    </a:ext>
                  </a:extLst>
                </p:cNvPr>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93" name="Google Shape;9215;p73">
                  <a:extLst>
                    <a:ext uri="{FF2B5EF4-FFF2-40B4-BE49-F238E27FC236}">
                      <a16:creationId xmlns:a16="http://schemas.microsoft.com/office/drawing/2014/main" id="{2647FD92-DCFF-A44E-E1FF-2BC65BA07B82}"/>
                    </a:ext>
                  </a:extLst>
                </p:cNvPr>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96" name="Google Shape;9216;p73">
                <a:extLst>
                  <a:ext uri="{FF2B5EF4-FFF2-40B4-BE49-F238E27FC236}">
                    <a16:creationId xmlns:a16="http://schemas.microsoft.com/office/drawing/2014/main" id="{2184BBC2-2E66-6800-1BE1-FBF5736FA4B6}"/>
                  </a:ext>
                </a:extLst>
              </p:cNvPr>
              <p:cNvGrpSpPr/>
              <p:nvPr/>
            </p:nvGrpSpPr>
            <p:grpSpPr>
              <a:xfrm>
                <a:off x="8376514" y="2310252"/>
                <a:ext cx="505937" cy="442045"/>
                <a:chOff x="5046550" y="2327025"/>
                <a:chExt cx="299325" cy="261525"/>
              </a:xfrm>
              <a:grpFill/>
            </p:grpSpPr>
            <p:sp>
              <p:nvSpPr>
                <p:cNvPr id="17789" name="Google Shape;9217;p73">
                  <a:extLst>
                    <a:ext uri="{FF2B5EF4-FFF2-40B4-BE49-F238E27FC236}">
                      <a16:creationId xmlns:a16="http://schemas.microsoft.com/office/drawing/2014/main" id="{B1BF8EF9-FB2E-786F-6B92-7399F010ECF2}"/>
                    </a:ext>
                  </a:extLst>
                </p:cNvPr>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90" name="Google Shape;9218;p73">
                  <a:extLst>
                    <a:ext uri="{FF2B5EF4-FFF2-40B4-BE49-F238E27FC236}">
                      <a16:creationId xmlns:a16="http://schemas.microsoft.com/office/drawing/2014/main" id="{209F29CC-AE7A-391F-A207-4A8564AA2EEA}"/>
                    </a:ext>
                  </a:extLst>
                </p:cNvPr>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91" name="Google Shape;9219;p73">
                  <a:extLst>
                    <a:ext uri="{FF2B5EF4-FFF2-40B4-BE49-F238E27FC236}">
                      <a16:creationId xmlns:a16="http://schemas.microsoft.com/office/drawing/2014/main" id="{BCDDE940-E93A-A393-A9DC-370D88DA5847}"/>
                    </a:ext>
                  </a:extLst>
                </p:cNvPr>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sp>
            <p:nvSpPr>
              <p:cNvPr id="17697" name="Google Shape;9220;p73">
                <a:extLst>
                  <a:ext uri="{FF2B5EF4-FFF2-40B4-BE49-F238E27FC236}">
                    <a16:creationId xmlns:a16="http://schemas.microsoft.com/office/drawing/2014/main" id="{66E34820-7D1C-59F4-8B7B-47275F5EFEF1}"/>
                  </a:ext>
                </a:extLst>
              </p:cNvPr>
              <p:cNvSpPr/>
              <p:nvPr/>
            </p:nvSpPr>
            <p:spPr>
              <a:xfrm>
                <a:off x="8489608" y="2923979"/>
                <a:ext cx="279612" cy="501923"/>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nvGrpSpPr>
              <p:cNvPr id="17698" name="Google Shape;9221;p73">
                <a:extLst>
                  <a:ext uri="{FF2B5EF4-FFF2-40B4-BE49-F238E27FC236}">
                    <a16:creationId xmlns:a16="http://schemas.microsoft.com/office/drawing/2014/main" id="{7037DE14-B328-BABE-31B2-568C5F277739}"/>
                  </a:ext>
                </a:extLst>
              </p:cNvPr>
              <p:cNvGrpSpPr/>
              <p:nvPr/>
            </p:nvGrpSpPr>
            <p:grpSpPr>
              <a:xfrm>
                <a:off x="10278360" y="2925316"/>
                <a:ext cx="503276" cy="499261"/>
                <a:chOff x="6167350" y="2672800"/>
                <a:chExt cx="297750" cy="295375"/>
              </a:xfrm>
              <a:grpFill/>
            </p:grpSpPr>
            <p:sp>
              <p:nvSpPr>
                <p:cNvPr id="17784" name="Google Shape;9222;p73">
                  <a:extLst>
                    <a:ext uri="{FF2B5EF4-FFF2-40B4-BE49-F238E27FC236}">
                      <a16:creationId xmlns:a16="http://schemas.microsoft.com/office/drawing/2014/main" id="{AC2146FD-05DC-B353-F937-3D358EBD334C}"/>
                    </a:ext>
                  </a:extLst>
                </p:cNvPr>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85" name="Google Shape;9223;p73">
                  <a:extLst>
                    <a:ext uri="{FF2B5EF4-FFF2-40B4-BE49-F238E27FC236}">
                      <a16:creationId xmlns:a16="http://schemas.microsoft.com/office/drawing/2014/main" id="{3E57F1F5-90DD-9D3E-405A-62D3C9E5218C}"/>
                    </a:ext>
                  </a:extLst>
                </p:cNvPr>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86" name="Google Shape;9224;p73">
                  <a:extLst>
                    <a:ext uri="{FF2B5EF4-FFF2-40B4-BE49-F238E27FC236}">
                      <a16:creationId xmlns:a16="http://schemas.microsoft.com/office/drawing/2014/main" id="{BD647321-D9DF-0DFF-136C-5D433F42D45C}"/>
                    </a:ext>
                  </a:extLst>
                </p:cNvPr>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87" name="Google Shape;9225;p73">
                  <a:extLst>
                    <a:ext uri="{FF2B5EF4-FFF2-40B4-BE49-F238E27FC236}">
                      <a16:creationId xmlns:a16="http://schemas.microsoft.com/office/drawing/2014/main" id="{A9D91F3E-19A6-3941-85F3-65CFEEAD2E6D}"/>
                    </a:ext>
                  </a:extLst>
                </p:cNvPr>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88" name="Google Shape;9226;p73">
                  <a:extLst>
                    <a:ext uri="{FF2B5EF4-FFF2-40B4-BE49-F238E27FC236}">
                      <a16:creationId xmlns:a16="http://schemas.microsoft.com/office/drawing/2014/main" id="{19448EAF-840E-6962-70CC-96EAEE1F72A5}"/>
                    </a:ext>
                  </a:extLst>
                </p:cNvPr>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99" name="Google Shape;9227;p73">
                <a:extLst>
                  <a:ext uri="{FF2B5EF4-FFF2-40B4-BE49-F238E27FC236}">
                    <a16:creationId xmlns:a16="http://schemas.microsoft.com/office/drawing/2014/main" id="{73F0655E-6EDA-C5D1-ACDF-3DA89251BBEB}"/>
                  </a:ext>
                </a:extLst>
              </p:cNvPr>
              <p:cNvGrpSpPr/>
              <p:nvPr/>
            </p:nvGrpSpPr>
            <p:grpSpPr>
              <a:xfrm>
                <a:off x="2672056" y="1687222"/>
                <a:ext cx="497951" cy="501923"/>
                <a:chOff x="1777925" y="1953700"/>
                <a:chExt cx="294600" cy="296950"/>
              </a:xfrm>
              <a:grpFill/>
            </p:grpSpPr>
            <p:sp>
              <p:nvSpPr>
                <p:cNvPr id="17780" name="Google Shape;9228;p73">
                  <a:extLst>
                    <a:ext uri="{FF2B5EF4-FFF2-40B4-BE49-F238E27FC236}">
                      <a16:creationId xmlns:a16="http://schemas.microsoft.com/office/drawing/2014/main" id="{CE81207F-18F6-8D53-9E05-4E7BDD16ACA5}"/>
                    </a:ext>
                  </a:extLst>
                </p:cNvPr>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81" name="Google Shape;9229;p73">
                  <a:extLst>
                    <a:ext uri="{FF2B5EF4-FFF2-40B4-BE49-F238E27FC236}">
                      <a16:creationId xmlns:a16="http://schemas.microsoft.com/office/drawing/2014/main" id="{5A169894-ACAA-AADE-BEA3-3C3509894546}"/>
                    </a:ext>
                  </a:extLst>
                </p:cNvPr>
                <p:cNvSpPr/>
                <p:nvPr/>
              </p:nvSpPr>
              <p:spPr>
                <a:xfrm>
                  <a:off x="1777925" y="1953700"/>
                  <a:ext cx="278050" cy="198675"/>
                </a:xfrm>
                <a:custGeom>
                  <a:avLst/>
                  <a:gdLst/>
                  <a:ahLst/>
                  <a:cxnLst/>
                  <a:rect l="l" t="t" r="r" b="b"/>
                  <a:pathLst>
                    <a:path w="11122" h="7947"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82" name="Google Shape;9230;p73">
                  <a:extLst>
                    <a:ext uri="{FF2B5EF4-FFF2-40B4-BE49-F238E27FC236}">
                      <a16:creationId xmlns:a16="http://schemas.microsoft.com/office/drawing/2014/main" id="{AAE829AE-78C8-64CC-997E-FB4516E9986B}"/>
                    </a:ext>
                  </a:extLst>
                </p:cNvPr>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83" name="Google Shape;9231;p73">
                  <a:extLst>
                    <a:ext uri="{FF2B5EF4-FFF2-40B4-BE49-F238E27FC236}">
                      <a16:creationId xmlns:a16="http://schemas.microsoft.com/office/drawing/2014/main" id="{8A9C0DB5-C053-0BDD-E88A-3242214C12A3}"/>
                    </a:ext>
                  </a:extLst>
                </p:cNvPr>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00" name="Google Shape;9232;p73">
                <a:extLst>
                  <a:ext uri="{FF2B5EF4-FFF2-40B4-BE49-F238E27FC236}">
                    <a16:creationId xmlns:a16="http://schemas.microsoft.com/office/drawing/2014/main" id="{BDDE475B-D6AD-2E2A-1710-20CF825C5067}"/>
                  </a:ext>
                </a:extLst>
              </p:cNvPr>
              <p:cNvGrpSpPr/>
              <p:nvPr/>
            </p:nvGrpSpPr>
            <p:grpSpPr>
              <a:xfrm>
                <a:off x="2694705" y="2282300"/>
                <a:ext cx="452652" cy="497951"/>
                <a:chOff x="1790525" y="2319150"/>
                <a:chExt cx="267800" cy="294600"/>
              </a:xfrm>
              <a:grpFill/>
            </p:grpSpPr>
            <p:sp>
              <p:nvSpPr>
                <p:cNvPr id="17778" name="Google Shape;9233;p73">
                  <a:extLst>
                    <a:ext uri="{FF2B5EF4-FFF2-40B4-BE49-F238E27FC236}">
                      <a16:creationId xmlns:a16="http://schemas.microsoft.com/office/drawing/2014/main" id="{FEA3D7CA-E8BF-5679-B13C-69BC8FF8B4AE}"/>
                    </a:ext>
                  </a:extLst>
                </p:cNvPr>
                <p:cNvSpPr/>
                <p:nvPr/>
              </p:nvSpPr>
              <p:spPr>
                <a:xfrm>
                  <a:off x="1881100" y="2423125"/>
                  <a:ext cx="88225" cy="155175"/>
                </a:xfrm>
                <a:custGeom>
                  <a:avLst/>
                  <a:gdLst/>
                  <a:ahLst/>
                  <a:cxnLst/>
                  <a:rect l="l" t="t" r="r" b="b"/>
                  <a:pathLst>
                    <a:path w="3529" h="6207" extrusionOk="0">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79" name="Google Shape;9234;p73">
                  <a:extLst>
                    <a:ext uri="{FF2B5EF4-FFF2-40B4-BE49-F238E27FC236}">
                      <a16:creationId xmlns:a16="http://schemas.microsoft.com/office/drawing/2014/main" id="{FFC9D3A1-5BD2-0EE4-B3EB-E01412A5B475}"/>
                    </a:ext>
                  </a:extLst>
                </p:cNvPr>
                <p:cNvSpPr/>
                <p:nvPr/>
              </p:nvSpPr>
              <p:spPr>
                <a:xfrm>
                  <a:off x="1790525" y="2319150"/>
                  <a:ext cx="267800" cy="294600"/>
                </a:xfrm>
                <a:custGeom>
                  <a:avLst/>
                  <a:gdLst/>
                  <a:ahLst/>
                  <a:cxnLst/>
                  <a:rect l="l" t="t" r="r" b="b"/>
                  <a:pathLst>
                    <a:path w="10712" h="11784" extrusionOk="0">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sp>
            <p:nvSpPr>
              <p:cNvPr id="17701" name="Google Shape;9235;p73">
                <a:extLst>
                  <a:ext uri="{FF2B5EF4-FFF2-40B4-BE49-F238E27FC236}">
                    <a16:creationId xmlns:a16="http://schemas.microsoft.com/office/drawing/2014/main" id="{32CA1CD2-9C53-A202-BAE4-8AC7C6E1B30D}"/>
                  </a:ext>
                </a:extLst>
              </p:cNvPr>
              <p:cNvSpPr/>
              <p:nvPr/>
            </p:nvSpPr>
            <p:spPr>
              <a:xfrm>
                <a:off x="2670025" y="2923979"/>
                <a:ext cx="501965" cy="501923"/>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nvGrpSpPr>
              <p:cNvPr id="17702" name="Google Shape;9236;p73">
                <a:extLst>
                  <a:ext uri="{FF2B5EF4-FFF2-40B4-BE49-F238E27FC236}">
                    <a16:creationId xmlns:a16="http://schemas.microsoft.com/office/drawing/2014/main" id="{79098A00-3278-121A-53EE-CC7E00CEAC5B}"/>
                  </a:ext>
                </a:extLst>
              </p:cNvPr>
              <p:cNvGrpSpPr/>
              <p:nvPr/>
            </p:nvGrpSpPr>
            <p:grpSpPr>
              <a:xfrm>
                <a:off x="5851480" y="1688532"/>
                <a:ext cx="500612" cy="499303"/>
                <a:chOff x="3599700" y="1954475"/>
                <a:chExt cx="296175" cy="295400"/>
              </a:xfrm>
              <a:grpFill/>
            </p:grpSpPr>
            <p:sp>
              <p:nvSpPr>
                <p:cNvPr id="17775" name="Google Shape;9237;p73">
                  <a:extLst>
                    <a:ext uri="{FF2B5EF4-FFF2-40B4-BE49-F238E27FC236}">
                      <a16:creationId xmlns:a16="http://schemas.microsoft.com/office/drawing/2014/main" id="{984888A6-E6EF-CDCD-8CCB-4BFC800278C5}"/>
                    </a:ext>
                  </a:extLst>
                </p:cNvPr>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76" name="Google Shape;9238;p73">
                  <a:extLst>
                    <a:ext uri="{FF2B5EF4-FFF2-40B4-BE49-F238E27FC236}">
                      <a16:creationId xmlns:a16="http://schemas.microsoft.com/office/drawing/2014/main" id="{17FB0CFF-E1A7-478C-C7CF-C2D860788CF7}"/>
                    </a:ext>
                  </a:extLst>
                </p:cNvPr>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77" name="Google Shape;9239;p73">
                  <a:extLst>
                    <a:ext uri="{FF2B5EF4-FFF2-40B4-BE49-F238E27FC236}">
                      <a16:creationId xmlns:a16="http://schemas.microsoft.com/office/drawing/2014/main" id="{FD3DB83D-EDA0-0BD2-9C35-AC434AE155E4}"/>
                    </a:ext>
                  </a:extLst>
                </p:cNvPr>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03" name="Google Shape;9240;p73">
                <a:extLst>
                  <a:ext uri="{FF2B5EF4-FFF2-40B4-BE49-F238E27FC236}">
                    <a16:creationId xmlns:a16="http://schemas.microsoft.com/office/drawing/2014/main" id="{EB6EF0CD-931A-4332-62C2-619A7F7340F1}"/>
                  </a:ext>
                </a:extLst>
              </p:cNvPr>
              <p:cNvGrpSpPr/>
              <p:nvPr/>
            </p:nvGrpSpPr>
            <p:grpSpPr>
              <a:xfrm>
                <a:off x="5852810" y="2282300"/>
                <a:ext cx="497951" cy="497951"/>
                <a:chOff x="3601275" y="2319150"/>
                <a:chExt cx="294600" cy="294600"/>
              </a:xfrm>
              <a:grpFill/>
            </p:grpSpPr>
            <p:sp>
              <p:nvSpPr>
                <p:cNvPr id="17773" name="Google Shape;9241;p73">
                  <a:extLst>
                    <a:ext uri="{FF2B5EF4-FFF2-40B4-BE49-F238E27FC236}">
                      <a16:creationId xmlns:a16="http://schemas.microsoft.com/office/drawing/2014/main" id="{986A50F0-1798-3DBE-3930-C771EA53FDBB}"/>
                    </a:ext>
                  </a:extLst>
                </p:cNvPr>
                <p:cNvSpPr/>
                <p:nvPr/>
              </p:nvSpPr>
              <p:spPr>
                <a:xfrm>
                  <a:off x="3601275" y="2319150"/>
                  <a:ext cx="294600" cy="294600"/>
                </a:xfrm>
                <a:custGeom>
                  <a:avLst/>
                  <a:gdLst/>
                  <a:ahLst/>
                  <a:cxnLst/>
                  <a:rect l="l" t="t" r="r" b="b"/>
                  <a:pathLst>
                    <a:path w="11784" h="11784" extrusionOk="0">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74" name="Google Shape;9242;p73">
                  <a:extLst>
                    <a:ext uri="{FF2B5EF4-FFF2-40B4-BE49-F238E27FC236}">
                      <a16:creationId xmlns:a16="http://schemas.microsoft.com/office/drawing/2014/main" id="{1772D930-7849-D50A-5D1B-87E8F315D01A}"/>
                    </a:ext>
                  </a:extLst>
                </p:cNvPr>
                <p:cNvSpPr/>
                <p:nvPr/>
              </p:nvSpPr>
              <p:spPr>
                <a:xfrm>
                  <a:off x="3713900" y="2434350"/>
                  <a:ext cx="55950" cy="52200"/>
                </a:xfrm>
                <a:custGeom>
                  <a:avLst/>
                  <a:gdLst/>
                  <a:ahLst/>
                  <a:cxnLst/>
                  <a:rect l="l" t="t" r="r" b="b"/>
                  <a:pathLst>
                    <a:path w="2238" h="2088" extrusionOk="0">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sp>
            <p:nvSpPr>
              <p:cNvPr id="17704" name="Google Shape;9243;p73">
                <a:extLst>
                  <a:ext uri="{FF2B5EF4-FFF2-40B4-BE49-F238E27FC236}">
                    <a16:creationId xmlns:a16="http://schemas.microsoft.com/office/drawing/2014/main" id="{22256679-40BE-57CF-B73E-9DCB28F8B071}"/>
                  </a:ext>
                </a:extLst>
              </p:cNvPr>
              <p:cNvSpPr/>
              <p:nvPr/>
            </p:nvSpPr>
            <p:spPr>
              <a:xfrm>
                <a:off x="5852086" y="2925310"/>
                <a:ext cx="499303" cy="499261"/>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nvGrpSpPr>
              <p:cNvPr id="17705" name="Google Shape;9244;p73">
                <a:extLst>
                  <a:ext uri="{FF2B5EF4-FFF2-40B4-BE49-F238E27FC236}">
                    <a16:creationId xmlns:a16="http://schemas.microsoft.com/office/drawing/2014/main" id="{7489D1CA-71B9-1897-D273-7DDAA29158ED}"/>
                  </a:ext>
                </a:extLst>
              </p:cNvPr>
              <p:cNvGrpSpPr/>
              <p:nvPr/>
            </p:nvGrpSpPr>
            <p:grpSpPr>
              <a:xfrm>
                <a:off x="9032639" y="1687898"/>
                <a:ext cx="469977" cy="500571"/>
                <a:chOff x="5421475" y="1945825"/>
                <a:chExt cx="278050" cy="296150"/>
              </a:xfrm>
              <a:grpFill/>
            </p:grpSpPr>
            <p:sp>
              <p:nvSpPr>
                <p:cNvPr id="17765" name="Google Shape;9245;p73">
                  <a:extLst>
                    <a:ext uri="{FF2B5EF4-FFF2-40B4-BE49-F238E27FC236}">
                      <a16:creationId xmlns:a16="http://schemas.microsoft.com/office/drawing/2014/main" id="{D31036E0-1490-215E-8B44-B2E8868F380C}"/>
                    </a:ext>
                  </a:extLst>
                </p:cNvPr>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66" name="Google Shape;9246;p73">
                  <a:extLst>
                    <a:ext uri="{FF2B5EF4-FFF2-40B4-BE49-F238E27FC236}">
                      <a16:creationId xmlns:a16="http://schemas.microsoft.com/office/drawing/2014/main" id="{529547DA-5E2B-FBB2-CDCC-B88F596E6303}"/>
                    </a:ext>
                  </a:extLst>
                </p:cNvPr>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67" name="Google Shape;9247;p73">
                  <a:extLst>
                    <a:ext uri="{FF2B5EF4-FFF2-40B4-BE49-F238E27FC236}">
                      <a16:creationId xmlns:a16="http://schemas.microsoft.com/office/drawing/2014/main" id="{A5E7FF3E-8926-4DCD-E327-952FE3F5566B}"/>
                    </a:ext>
                  </a:extLst>
                </p:cNvPr>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68" name="Google Shape;9248;p73">
                  <a:extLst>
                    <a:ext uri="{FF2B5EF4-FFF2-40B4-BE49-F238E27FC236}">
                      <a16:creationId xmlns:a16="http://schemas.microsoft.com/office/drawing/2014/main" id="{D17C568C-B18F-58B6-1D98-3AC6331E427C}"/>
                    </a:ext>
                  </a:extLst>
                </p:cNvPr>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69" name="Google Shape;9249;p73">
                  <a:extLst>
                    <a:ext uri="{FF2B5EF4-FFF2-40B4-BE49-F238E27FC236}">
                      <a16:creationId xmlns:a16="http://schemas.microsoft.com/office/drawing/2014/main" id="{3EBAAEE1-7168-D0DC-21F4-954BB0707B02}"/>
                    </a:ext>
                  </a:extLst>
                </p:cNvPr>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70" name="Google Shape;9250;p73">
                  <a:extLst>
                    <a:ext uri="{FF2B5EF4-FFF2-40B4-BE49-F238E27FC236}">
                      <a16:creationId xmlns:a16="http://schemas.microsoft.com/office/drawing/2014/main" id="{C1B3B1FF-2D1E-9DC5-EBF8-C8501F144730}"/>
                    </a:ext>
                  </a:extLst>
                </p:cNvPr>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71" name="Google Shape;9251;p73">
                  <a:extLst>
                    <a:ext uri="{FF2B5EF4-FFF2-40B4-BE49-F238E27FC236}">
                      <a16:creationId xmlns:a16="http://schemas.microsoft.com/office/drawing/2014/main" id="{EF670C8F-1918-0F24-4D0D-4660144E0182}"/>
                    </a:ext>
                  </a:extLst>
                </p:cNvPr>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72" name="Google Shape;9252;p73">
                  <a:extLst>
                    <a:ext uri="{FF2B5EF4-FFF2-40B4-BE49-F238E27FC236}">
                      <a16:creationId xmlns:a16="http://schemas.microsoft.com/office/drawing/2014/main" id="{0E01833B-3147-6802-176B-441DBCCFF6C5}"/>
                    </a:ext>
                  </a:extLst>
                </p:cNvPr>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sp>
            <p:nvSpPr>
              <p:cNvPr id="17706" name="Google Shape;9253;p73">
                <a:extLst>
                  <a:ext uri="{FF2B5EF4-FFF2-40B4-BE49-F238E27FC236}">
                    <a16:creationId xmlns:a16="http://schemas.microsoft.com/office/drawing/2014/main" id="{77A18426-313E-DF63-9AD8-CC0C67C8C16D}"/>
                  </a:ext>
                </a:extLst>
              </p:cNvPr>
              <p:cNvSpPr/>
              <p:nvPr/>
            </p:nvSpPr>
            <p:spPr>
              <a:xfrm>
                <a:off x="9014587" y="2279632"/>
                <a:ext cx="505937" cy="503276"/>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nvGrpSpPr>
              <p:cNvPr id="17707" name="Google Shape;9254;p73">
                <a:extLst>
                  <a:ext uri="{FF2B5EF4-FFF2-40B4-BE49-F238E27FC236}">
                    <a16:creationId xmlns:a16="http://schemas.microsoft.com/office/drawing/2014/main" id="{72FB360D-7A90-9A4A-2A7E-E887E021CE9E}"/>
                  </a:ext>
                </a:extLst>
              </p:cNvPr>
              <p:cNvGrpSpPr/>
              <p:nvPr/>
            </p:nvGrpSpPr>
            <p:grpSpPr>
              <a:xfrm>
                <a:off x="9016666" y="3013844"/>
                <a:ext cx="501923" cy="322206"/>
                <a:chOff x="5411225" y="2726350"/>
                <a:chExt cx="296950" cy="190625"/>
              </a:xfrm>
              <a:grpFill/>
            </p:grpSpPr>
            <p:sp>
              <p:nvSpPr>
                <p:cNvPr id="17763" name="Google Shape;9255;p73">
                  <a:extLst>
                    <a:ext uri="{FF2B5EF4-FFF2-40B4-BE49-F238E27FC236}">
                      <a16:creationId xmlns:a16="http://schemas.microsoft.com/office/drawing/2014/main" id="{DE98A84E-4A61-74D3-3E50-57DF3490DC39}"/>
                    </a:ext>
                  </a:extLst>
                </p:cNvPr>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64" name="Google Shape;9256;p73">
                  <a:extLst>
                    <a:ext uri="{FF2B5EF4-FFF2-40B4-BE49-F238E27FC236}">
                      <a16:creationId xmlns:a16="http://schemas.microsoft.com/office/drawing/2014/main" id="{EE281632-F59E-F87D-52DA-DCC1C76AB9F0}"/>
                    </a:ext>
                  </a:extLst>
                </p:cNvPr>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08" name="Google Shape;9257;p73">
                <a:extLst>
                  <a:ext uri="{FF2B5EF4-FFF2-40B4-BE49-F238E27FC236}">
                    <a16:creationId xmlns:a16="http://schemas.microsoft.com/office/drawing/2014/main" id="{1CA83ABB-181B-17EB-9EA7-21E74327B3D4}"/>
                  </a:ext>
                </a:extLst>
              </p:cNvPr>
              <p:cNvGrpSpPr/>
              <p:nvPr/>
            </p:nvGrpSpPr>
            <p:grpSpPr>
              <a:xfrm>
                <a:off x="10924848" y="1704399"/>
                <a:ext cx="503233" cy="467568"/>
                <a:chOff x="6524150" y="1938725"/>
                <a:chExt cx="297725" cy="276625"/>
              </a:xfrm>
              <a:grpFill/>
            </p:grpSpPr>
            <p:sp>
              <p:nvSpPr>
                <p:cNvPr id="17759" name="Google Shape;9258;p73">
                  <a:extLst>
                    <a:ext uri="{FF2B5EF4-FFF2-40B4-BE49-F238E27FC236}">
                      <a16:creationId xmlns:a16="http://schemas.microsoft.com/office/drawing/2014/main" id="{A372C818-0BAD-158E-77D6-30389AF14804}"/>
                    </a:ext>
                  </a:extLst>
                </p:cNvPr>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60" name="Google Shape;9259;p73">
                  <a:extLst>
                    <a:ext uri="{FF2B5EF4-FFF2-40B4-BE49-F238E27FC236}">
                      <a16:creationId xmlns:a16="http://schemas.microsoft.com/office/drawing/2014/main" id="{90920DEE-E4A8-CAF0-2EEA-C98DCFB5EDB4}"/>
                    </a:ext>
                  </a:extLst>
                </p:cNvPr>
                <p:cNvSpPr/>
                <p:nvPr/>
              </p:nvSpPr>
              <p:spPr>
                <a:xfrm>
                  <a:off x="6664325" y="1938725"/>
                  <a:ext cx="17375" cy="43350"/>
                </a:xfrm>
                <a:custGeom>
                  <a:avLst/>
                  <a:gdLst/>
                  <a:ahLst/>
                  <a:cxnLst/>
                  <a:rect l="l" t="t" r="r" b="b"/>
                  <a:pathLst>
                    <a:path w="695" h="1734"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61" name="Google Shape;9260;p73">
                  <a:extLst>
                    <a:ext uri="{FF2B5EF4-FFF2-40B4-BE49-F238E27FC236}">
                      <a16:creationId xmlns:a16="http://schemas.microsoft.com/office/drawing/2014/main" id="{CCFE58FF-ACD3-1192-0C89-93F58F12DD2B}"/>
                    </a:ext>
                  </a:extLst>
                </p:cNvPr>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62" name="Google Shape;9261;p73">
                  <a:extLst>
                    <a:ext uri="{FF2B5EF4-FFF2-40B4-BE49-F238E27FC236}">
                      <a16:creationId xmlns:a16="http://schemas.microsoft.com/office/drawing/2014/main" id="{DC0BB392-B6DC-7178-AE8B-E387F5ED17AC}"/>
                    </a:ext>
                  </a:extLst>
                </p:cNvPr>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09" name="Google Shape;9262;p73">
                <a:extLst>
                  <a:ext uri="{FF2B5EF4-FFF2-40B4-BE49-F238E27FC236}">
                    <a16:creationId xmlns:a16="http://schemas.microsoft.com/office/drawing/2014/main" id="{6BD0F023-DD6B-A666-8B65-A225D03CB8EC}"/>
                  </a:ext>
                </a:extLst>
              </p:cNvPr>
              <p:cNvGrpSpPr/>
              <p:nvPr/>
            </p:nvGrpSpPr>
            <p:grpSpPr>
              <a:xfrm>
                <a:off x="3302285" y="1687877"/>
                <a:ext cx="501965" cy="500612"/>
                <a:chOff x="2141000" y="1954475"/>
                <a:chExt cx="296975" cy="296175"/>
              </a:xfrm>
              <a:grpFill/>
            </p:grpSpPr>
            <p:sp>
              <p:nvSpPr>
                <p:cNvPr id="17755" name="Google Shape;9263;p73">
                  <a:extLst>
                    <a:ext uri="{FF2B5EF4-FFF2-40B4-BE49-F238E27FC236}">
                      <a16:creationId xmlns:a16="http://schemas.microsoft.com/office/drawing/2014/main" id="{5328BBAA-A125-F557-1A66-5E8C1FC3D36B}"/>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56" name="Google Shape;9264;p73">
                  <a:extLst>
                    <a:ext uri="{FF2B5EF4-FFF2-40B4-BE49-F238E27FC236}">
                      <a16:creationId xmlns:a16="http://schemas.microsoft.com/office/drawing/2014/main" id="{1A35B23E-30AC-7946-9E8D-F940732B8872}"/>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57" name="Google Shape;9265;p73">
                  <a:extLst>
                    <a:ext uri="{FF2B5EF4-FFF2-40B4-BE49-F238E27FC236}">
                      <a16:creationId xmlns:a16="http://schemas.microsoft.com/office/drawing/2014/main" id="{9CF27558-4ADD-1F3D-B2CA-BAF77FA09771}"/>
                    </a:ext>
                  </a:extLst>
                </p:cNvPr>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58" name="Google Shape;9266;p73">
                  <a:extLst>
                    <a:ext uri="{FF2B5EF4-FFF2-40B4-BE49-F238E27FC236}">
                      <a16:creationId xmlns:a16="http://schemas.microsoft.com/office/drawing/2014/main" id="{6804D34A-7F1D-4842-EFBA-D0E0D2E11F67}"/>
                    </a:ext>
                  </a:extLst>
                </p:cNvPr>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10" name="Google Shape;9267;p73">
                <a:extLst>
                  <a:ext uri="{FF2B5EF4-FFF2-40B4-BE49-F238E27FC236}">
                    <a16:creationId xmlns:a16="http://schemas.microsoft.com/office/drawing/2014/main" id="{DFD2809D-8EAD-C73F-9AF6-99BA631EFE8C}"/>
                  </a:ext>
                </a:extLst>
              </p:cNvPr>
              <p:cNvGrpSpPr/>
              <p:nvPr/>
            </p:nvGrpSpPr>
            <p:grpSpPr>
              <a:xfrm>
                <a:off x="3292988" y="2281454"/>
                <a:ext cx="520558" cy="499641"/>
                <a:chOff x="2140225" y="2318650"/>
                <a:chExt cx="307975" cy="295600"/>
              </a:xfrm>
              <a:grpFill/>
            </p:grpSpPr>
            <p:sp>
              <p:nvSpPr>
                <p:cNvPr id="17753" name="Google Shape;9268;p73">
                  <a:extLst>
                    <a:ext uri="{FF2B5EF4-FFF2-40B4-BE49-F238E27FC236}">
                      <a16:creationId xmlns:a16="http://schemas.microsoft.com/office/drawing/2014/main" id="{DB099571-9C97-27F3-E76F-70ADB5AF3A52}"/>
                    </a:ext>
                  </a:extLst>
                </p:cNvPr>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54" name="Google Shape;9269;p73">
                  <a:extLst>
                    <a:ext uri="{FF2B5EF4-FFF2-40B4-BE49-F238E27FC236}">
                      <a16:creationId xmlns:a16="http://schemas.microsoft.com/office/drawing/2014/main" id="{453F360D-9884-6CA0-B763-21D11776D236}"/>
                    </a:ext>
                  </a:extLst>
                </p:cNvPr>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11" name="Google Shape;9270;p73">
                <a:extLst>
                  <a:ext uri="{FF2B5EF4-FFF2-40B4-BE49-F238E27FC236}">
                    <a16:creationId xmlns:a16="http://schemas.microsoft.com/office/drawing/2014/main" id="{DB19A429-F021-5856-E522-33967F3996B5}"/>
                  </a:ext>
                </a:extLst>
              </p:cNvPr>
              <p:cNvGrpSpPr/>
              <p:nvPr/>
            </p:nvGrpSpPr>
            <p:grpSpPr>
              <a:xfrm>
                <a:off x="3300954" y="2924662"/>
                <a:ext cx="504627" cy="500571"/>
                <a:chOff x="2139425" y="2682250"/>
                <a:chExt cx="298550" cy="296150"/>
              </a:xfrm>
              <a:grpFill/>
            </p:grpSpPr>
            <p:sp>
              <p:nvSpPr>
                <p:cNvPr id="17749" name="Google Shape;9271;p73">
                  <a:extLst>
                    <a:ext uri="{FF2B5EF4-FFF2-40B4-BE49-F238E27FC236}">
                      <a16:creationId xmlns:a16="http://schemas.microsoft.com/office/drawing/2014/main" id="{CCA5FED2-7B32-27FB-737F-3DAE115C630B}"/>
                    </a:ext>
                  </a:extLst>
                </p:cNvPr>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50" name="Google Shape;9272;p73">
                  <a:extLst>
                    <a:ext uri="{FF2B5EF4-FFF2-40B4-BE49-F238E27FC236}">
                      <a16:creationId xmlns:a16="http://schemas.microsoft.com/office/drawing/2014/main" id="{FCE80E55-FB11-118F-CA88-AE654B298279}"/>
                    </a:ext>
                  </a:extLst>
                </p:cNvPr>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51" name="Google Shape;9273;p73">
                  <a:extLst>
                    <a:ext uri="{FF2B5EF4-FFF2-40B4-BE49-F238E27FC236}">
                      <a16:creationId xmlns:a16="http://schemas.microsoft.com/office/drawing/2014/main" id="{3473AA95-5743-6B43-1034-8CA9163B34AC}"/>
                    </a:ext>
                  </a:extLst>
                </p:cNvPr>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52" name="Google Shape;9274;p73">
                  <a:extLst>
                    <a:ext uri="{FF2B5EF4-FFF2-40B4-BE49-F238E27FC236}">
                      <a16:creationId xmlns:a16="http://schemas.microsoft.com/office/drawing/2014/main" id="{930EE990-9113-5D81-EF39-B4CA9E8DAAAA}"/>
                    </a:ext>
                  </a:extLst>
                </p:cNvPr>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12" name="Google Shape;9275;p73">
                <a:extLst>
                  <a:ext uri="{FF2B5EF4-FFF2-40B4-BE49-F238E27FC236}">
                    <a16:creationId xmlns:a16="http://schemas.microsoft.com/office/drawing/2014/main" id="{9992E002-32B7-0E30-6174-A4B5C360A5AD}"/>
                  </a:ext>
                </a:extLst>
              </p:cNvPr>
              <p:cNvGrpSpPr/>
              <p:nvPr/>
            </p:nvGrpSpPr>
            <p:grpSpPr>
              <a:xfrm>
                <a:off x="6474398" y="1748451"/>
                <a:ext cx="501965" cy="379464"/>
                <a:chOff x="3962775" y="1990700"/>
                <a:chExt cx="296975" cy="224500"/>
              </a:xfrm>
              <a:grpFill/>
            </p:grpSpPr>
            <p:sp>
              <p:nvSpPr>
                <p:cNvPr id="17745" name="Google Shape;9276;p73">
                  <a:extLst>
                    <a:ext uri="{FF2B5EF4-FFF2-40B4-BE49-F238E27FC236}">
                      <a16:creationId xmlns:a16="http://schemas.microsoft.com/office/drawing/2014/main" id="{9A6BE43D-6526-2C57-8AE3-491E6B04F395}"/>
                    </a:ext>
                  </a:extLst>
                </p:cNvPr>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46" name="Google Shape;9277;p73">
                  <a:extLst>
                    <a:ext uri="{FF2B5EF4-FFF2-40B4-BE49-F238E27FC236}">
                      <a16:creationId xmlns:a16="http://schemas.microsoft.com/office/drawing/2014/main" id="{236248FC-F985-6163-39F8-110A0FE78691}"/>
                    </a:ext>
                  </a:extLst>
                </p:cNvPr>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47" name="Google Shape;9278;p73">
                  <a:extLst>
                    <a:ext uri="{FF2B5EF4-FFF2-40B4-BE49-F238E27FC236}">
                      <a16:creationId xmlns:a16="http://schemas.microsoft.com/office/drawing/2014/main" id="{62771EB1-DF7A-AD96-9E55-49EE46E628E6}"/>
                    </a:ext>
                  </a:extLst>
                </p:cNvPr>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48" name="Google Shape;9279;p73">
                  <a:extLst>
                    <a:ext uri="{FF2B5EF4-FFF2-40B4-BE49-F238E27FC236}">
                      <a16:creationId xmlns:a16="http://schemas.microsoft.com/office/drawing/2014/main" id="{985E1139-1F37-473A-CE4D-6E92EBFD3D6E}"/>
                    </a:ext>
                  </a:extLst>
                </p:cNvPr>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13" name="Google Shape;9280;p73">
                <a:extLst>
                  <a:ext uri="{FF2B5EF4-FFF2-40B4-BE49-F238E27FC236}">
                    <a16:creationId xmlns:a16="http://schemas.microsoft.com/office/drawing/2014/main" id="{09BBC2A9-E7C4-93C2-F40E-AA512C8C5D79}"/>
                  </a:ext>
                </a:extLst>
              </p:cNvPr>
              <p:cNvGrpSpPr/>
              <p:nvPr/>
            </p:nvGrpSpPr>
            <p:grpSpPr>
              <a:xfrm>
                <a:off x="6475075" y="2280968"/>
                <a:ext cx="500612" cy="500612"/>
                <a:chOff x="3963575" y="2317575"/>
                <a:chExt cx="296175" cy="296175"/>
              </a:xfrm>
              <a:grpFill/>
            </p:grpSpPr>
            <p:sp>
              <p:nvSpPr>
                <p:cNvPr id="17729" name="Google Shape;9281;p73">
                  <a:extLst>
                    <a:ext uri="{FF2B5EF4-FFF2-40B4-BE49-F238E27FC236}">
                      <a16:creationId xmlns:a16="http://schemas.microsoft.com/office/drawing/2014/main" id="{4ACFAD76-47BB-4318-2B20-CB9E8240F179}"/>
                    </a:ext>
                  </a:extLst>
                </p:cNvPr>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30" name="Google Shape;9282;p73">
                  <a:extLst>
                    <a:ext uri="{FF2B5EF4-FFF2-40B4-BE49-F238E27FC236}">
                      <a16:creationId xmlns:a16="http://schemas.microsoft.com/office/drawing/2014/main" id="{F915654A-EB5E-1504-971D-A2EFD0EB4374}"/>
                    </a:ext>
                  </a:extLst>
                </p:cNvPr>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31" name="Google Shape;9283;p73">
                  <a:extLst>
                    <a:ext uri="{FF2B5EF4-FFF2-40B4-BE49-F238E27FC236}">
                      <a16:creationId xmlns:a16="http://schemas.microsoft.com/office/drawing/2014/main" id="{D9CCDAD3-7ACC-8A2B-DBD8-8794DBE7B00E}"/>
                    </a:ext>
                  </a:extLst>
                </p:cNvPr>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32" name="Google Shape;9284;p73">
                  <a:extLst>
                    <a:ext uri="{FF2B5EF4-FFF2-40B4-BE49-F238E27FC236}">
                      <a16:creationId xmlns:a16="http://schemas.microsoft.com/office/drawing/2014/main" id="{DC98ADCD-F984-75D7-0D34-4DCE5E9E2DEC}"/>
                    </a:ext>
                  </a:extLst>
                </p:cNvPr>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33" name="Google Shape;9285;p73">
                  <a:extLst>
                    <a:ext uri="{FF2B5EF4-FFF2-40B4-BE49-F238E27FC236}">
                      <a16:creationId xmlns:a16="http://schemas.microsoft.com/office/drawing/2014/main" id="{5F57DC27-1768-468A-FCC6-DA7377ED975D}"/>
                    </a:ext>
                  </a:extLst>
                </p:cNvPr>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34" name="Google Shape;9286;p73">
                  <a:extLst>
                    <a:ext uri="{FF2B5EF4-FFF2-40B4-BE49-F238E27FC236}">
                      <a16:creationId xmlns:a16="http://schemas.microsoft.com/office/drawing/2014/main" id="{0307012C-8DD4-A8EA-C7D9-C43E51FF320C}"/>
                    </a:ext>
                  </a:extLst>
                </p:cNvPr>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35" name="Google Shape;9287;p73">
                  <a:extLst>
                    <a:ext uri="{FF2B5EF4-FFF2-40B4-BE49-F238E27FC236}">
                      <a16:creationId xmlns:a16="http://schemas.microsoft.com/office/drawing/2014/main" id="{9887EE4A-DCD2-8B46-86C5-BBC99CCAF27A}"/>
                    </a:ext>
                  </a:extLst>
                </p:cNvPr>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36" name="Google Shape;9288;p73">
                  <a:extLst>
                    <a:ext uri="{FF2B5EF4-FFF2-40B4-BE49-F238E27FC236}">
                      <a16:creationId xmlns:a16="http://schemas.microsoft.com/office/drawing/2014/main" id="{3EEE8EC4-6573-BE9A-8865-5AB0A4395BBB}"/>
                    </a:ext>
                  </a:extLst>
                </p:cNvPr>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37" name="Google Shape;9289;p73">
                  <a:extLst>
                    <a:ext uri="{FF2B5EF4-FFF2-40B4-BE49-F238E27FC236}">
                      <a16:creationId xmlns:a16="http://schemas.microsoft.com/office/drawing/2014/main" id="{E6A5328B-40C2-2107-F03A-C4E239F7D646}"/>
                    </a:ext>
                  </a:extLst>
                </p:cNvPr>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38" name="Google Shape;9290;p73">
                  <a:extLst>
                    <a:ext uri="{FF2B5EF4-FFF2-40B4-BE49-F238E27FC236}">
                      <a16:creationId xmlns:a16="http://schemas.microsoft.com/office/drawing/2014/main" id="{355276FD-ACB4-C4C3-8D86-553E6FC500D0}"/>
                    </a:ext>
                  </a:extLst>
                </p:cNvPr>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39" name="Google Shape;9291;p73">
                  <a:extLst>
                    <a:ext uri="{FF2B5EF4-FFF2-40B4-BE49-F238E27FC236}">
                      <a16:creationId xmlns:a16="http://schemas.microsoft.com/office/drawing/2014/main" id="{C78FFD35-DDAA-E582-B6AE-38ABEFE8A455}"/>
                    </a:ext>
                  </a:extLst>
                </p:cNvPr>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40" name="Google Shape;9292;p73">
                  <a:extLst>
                    <a:ext uri="{FF2B5EF4-FFF2-40B4-BE49-F238E27FC236}">
                      <a16:creationId xmlns:a16="http://schemas.microsoft.com/office/drawing/2014/main" id="{D2D28103-AC5B-C98D-CA3B-E0F28D5366CC}"/>
                    </a:ext>
                  </a:extLst>
                </p:cNvPr>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41" name="Google Shape;9293;p73">
                  <a:extLst>
                    <a:ext uri="{FF2B5EF4-FFF2-40B4-BE49-F238E27FC236}">
                      <a16:creationId xmlns:a16="http://schemas.microsoft.com/office/drawing/2014/main" id="{14C4D3AF-FC19-D52A-6760-5AAB3A0334B8}"/>
                    </a:ext>
                  </a:extLst>
                </p:cNvPr>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42" name="Google Shape;9294;p73">
                  <a:extLst>
                    <a:ext uri="{FF2B5EF4-FFF2-40B4-BE49-F238E27FC236}">
                      <a16:creationId xmlns:a16="http://schemas.microsoft.com/office/drawing/2014/main" id="{7DF28D38-DBFC-EE2C-8B35-57748802FA17}"/>
                    </a:ext>
                  </a:extLst>
                </p:cNvPr>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43" name="Google Shape;9295;p73">
                  <a:extLst>
                    <a:ext uri="{FF2B5EF4-FFF2-40B4-BE49-F238E27FC236}">
                      <a16:creationId xmlns:a16="http://schemas.microsoft.com/office/drawing/2014/main" id="{B5582F63-8634-6F41-9AD0-701188A1D81B}"/>
                    </a:ext>
                  </a:extLst>
                </p:cNvPr>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44" name="Google Shape;9296;p73">
                  <a:extLst>
                    <a:ext uri="{FF2B5EF4-FFF2-40B4-BE49-F238E27FC236}">
                      <a16:creationId xmlns:a16="http://schemas.microsoft.com/office/drawing/2014/main" id="{F88CDD5B-38C4-74C6-E1F5-11424EE71FA1}"/>
                    </a:ext>
                  </a:extLst>
                </p:cNvPr>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14" name="Google Shape;9297;p73">
                <a:extLst>
                  <a:ext uri="{FF2B5EF4-FFF2-40B4-BE49-F238E27FC236}">
                    <a16:creationId xmlns:a16="http://schemas.microsoft.com/office/drawing/2014/main" id="{ADBBCCCF-F539-E234-B372-BEF7E91BE309}"/>
                  </a:ext>
                </a:extLst>
              </p:cNvPr>
              <p:cNvGrpSpPr/>
              <p:nvPr/>
            </p:nvGrpSpPr>
            <p:grpSpPr>
              <a:xfrm>
                <a:off x="6475075" y="2925316"/>
                <a:ext cx="500612" cy="499261"/>
                <a:chOff x="3962775" y="2683025"/>
                <a:chExt cx="296175" cy="295375"/>
              </a:xfrm>
              <a:grpFill/>
            </p:grpSpPr>
            <p:sp>
              <p:nvSpPr>
                <p:cNvPr id="17726" name="Google Shape;9298;p73">
                  <a:extLst>
                    <a:ext uri="{FF2B5EF4-FFF2-40B4-BE49-F238E27FC236}">
                      <a16:creationId xmlns:a16="http://schemas.microsoft.com/office/drawing/2014/main" id="{333D9696-6FDE-A3C6-FE69-0381D9019E8C}"/>
                    </a:ext>
                  </a:extLst>
                </p:cNvPr>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27" name="Google Shape;9299;p73">
                  <a:extLst>
                    <a:ext uri="{FF2B5EF4-FFF2-40B4-BE49-F238E27FC236}">
                      <a16:creationId xmlns:a16="http://schemas.microsoft.com/office/drawing/2014/main" id="{BD19671C-DEC7-A68F-2540-4184CC9D4166}"/>
                    </a:ext>
                  </a:extLst>
                </p:cNvPr>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28" name="Google Shape;9300;p73">
                  <a:extLst>
                    <a:ext uri="{FF2B5EF4-FFF2-40B4-BE49-F238E27FC236}">
                      <a16:creationId xmlns:a16="http://schemas.microsoft.com/office/drawing/2014/main" id="{FD1271EC-2AFC-FB89-6820-C759C1A3226B}"/>
                    </a:ext>
                  </a:extLst>
                </p:cNvPr>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sp>
            <p:nvSpPr>
              <p:cNvPr id="17715" name="Google Shape;9301;p73">
                <a:extLst>
                  <a:ext uri="{FF2B5EF4-FFF2-40B4-BE49-F238E27FC236}">
                    <a16:creationId xmlns:a16="http://schemas.microsoft.com/office/drawing/2014/main" id="{14DA1911-5FD4-7075-5C5A-8EB22ADBC316}"/>
                  </a:ext>
                </a:extLst>
              </p:cNvPr>
              <p:cNvSpPr/>
              <p:nvPr/>
            </p:nvSpPr>
            <p:spPr>
              <a:xfrm>
                <a:off x="9643409" y="1688548"/>
                <a:ext cx="507290" cy="499261"/>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nvGrpSpPr>
              <p:cNvPr id="17716" name="Google Shape;9302;p73">
                <a:extLst>
                  <a:ext uri="{FF2B5EF4-FFF2-40B4-BE49-F238E27FC236}">
                    <a16:creationId xmlns:a16="http://schemas.microsoft.com/office/drawing/2014/main" id="{60881AC9-BD18-E5F0-7B17-5FB02523783E}"/>
                  </a:ext>
                </a:extLst>
              </p:cNvPr>
              <p:cNvGrpSpPr/>
              <p:nvPr/>
            </p:nvGrpSpPr>
            <p:grpSpPr>
              <a:xfrm>
                <a:off x="9647501" y="2281645"/>
                <a:ext cx="499261" cy="499261"/>
                <a:chOff x="5775900" y="2308125"/>
                <a:chExt cx="295375" cy="295375"/>
              </a:xfrm>
              <a:grpFill/>
            </p:grpSpPr>
            <p:sp>
              <p:nvSpPr>
                <p:cNvPr id="17721" name="Google Shape;9303;p73">
                  <a:extLst>
                    <a:ext uri="{FF2B5EF4-FFF2-40B4-BE49-F238E27FC236}">
                      <a16:creationId xmlns:a16="http://schemas.microsoft.com/office/drawing/2014/main" id="{C315BE69-2D51-3986-520F-2B3F46A5DBCE}"/>
                    </a:ext>
                  </a:extLst>
                </p:cNvPr>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22" name="Google Shape;9304;p73">
                  <a:extLst>
                    <a:ext uri="{FF2B5EF4-FFF2-40B4-BE49-F238E27FC236}">
                      <a16:creationId xmlns:a16="http://schemas.microsoft.com/office/drawing/2014/main" id="{8EA4FAFB-6124-ADED-0FCB-5127B8608600}"/>
                    </a:ext>
                  </a:extLst>
                </p:cNvPr>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23" name="Google Shape;9305;p73">
                  <a:extLst>
                    <a:ext uri="{FF2B5EF4-FFF2-40B4-BE49-F238E27FC236}">
                      <a16:creationId xmlns:a16="http://schemas.microsoft.com/office/drawing/2014/main" id="{969F07C5-887C-FB3F-279F-7867412849D8}"/>
                    </a:ext>
                  </a:extLst>
                </p:cNvPr>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24" name="Google Shape;9306;p73">
                  <a:extLst>
                    <a:ext uri="{FF2B5EF4-FFF2-40B4-BE49-F238E27FC236}">
                      <a16:creationId xmlns:a16="http://schemas.microsoft.com/office/drawing/2014/main" id="{52646B94-04D6-D82D-2DEA-F89E0F52965E}"/>
                    </a:ext>
                  </a:extLst>
                </p:cNvPr>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25" name="Google Shape;9307;p73">
                  <a:extLst>
                    <a:ext uri="{FF2B5EF4-FFF2-40B4-BE49-F238E27FC236}">
                      <a16:creationId xmlns:a16="http://schemas.microsoft.com/office/drawing/2014/main" id="{278BE2AC-7EB9-3087-0EA6-0582E9A943CB}"/>
                    </a:ext>
                  </a:extLst>
                </p:cNvPr>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17" name="Google Shape;9308;p73">
                <a:extLst>
                  <a:ext uri="{FF2B5EF4-FFF2-40B4-BE49-F238E27FC236}">
                    <a16:creationId xmlns:a16="http://schemas.microsoft.com/office/drawing/2014/main" id="{C7B4293F-CFA1-CC0E-B1A1-63DF61C0214C}"/>
                  </a:ext>
                </a:extLst>
              </p:cNvPr>
              <p:cNvGrpSpPr/>
              <p:nvPr/>
            </p:nvGrpSpPr>
            <p:grpSpPr>
              <a:xfrm>
                <a:off x="9677461" y="2924641"/>
                <a:ext cx="439341" cy="500612"/>
                <a:chOff x="5794025" y="2673575"/>
                <a:chExt cx="259925" cy="296175"/>
              </a:xfrm>
              <a:grpFill/>
            </p:grpSpPr>
            <p:sp>
              <p:nvSpPr>
                <p:cNvPr id="17719" name="Google Shape;9309;p73">
                  <a:extLst>
                    <a:ext uri="{FF2B5EF4-FFF2-40B4-BE49-F238E27FC236}">
                      <a16:creationId xmlns:a16="http://schemas.microsoft.com/office/drawing/2014/main" id="{10C723F2-4B1A-FD8C-E163-53E7CFB1607D}"/>
                    </a:ext>
                  </a:extLst>
                </p:cNvPr>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20" name="Google Shape;9310;p73">
                  <a:extLst>
                    <a:ext uri="{FF2B5EF4-FFF2-40B4-BE49-F238E27FC236}">
                      <a16:creationId xmlns:a16="http://schemas.microsoft.com/office/drawing/2014/main" id="{B05CCFA3-48D8-7480-099E-A806562AF8A5}"/>
                    </a:ext>
                  </a:extLst>
                </p:cNvPr>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sp>
            <p:nvSpPr>
              <p:cNvPr id="17718" name="Google Shape;9311;p73">
                <a:extLst>
                  <a:ext uri="{FF2B5EF4-FFF2-40B4-BE49-F238E27FC236}">
                    <a16:creationId xmlns:a16="http://schemas.microsoft.com/office/drawing/2014/main" id="{BC503502-1B9A-5BE9-42B4-C1A2596CDF50}"/>
                  </a:ext>
                </a:extLst>
              </p:cNvPr>
              <p:cNvSpPr/>
              <p:nvPr/>
            </p:nvSpPr>
            <p:spPr>
              <a:xfrm>
                <a:off x="10926070" y="2281639"/>
                <a:ext cx="500612" cy="499261"/>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8" name="Group 7">
              <a:extLst>
                <a:ext uri="{FF2B5EF4-FFF2-40B4-BE49-F238E27FC236}">
                  <a16:creationId xmlns:a16="http://schemas.microsoft.com/office/drawing/2014/main" id="{DBF28B2E-3C06-80D2-FDAE-323E72DBF284}"/>
                </a:ext>
              </a:extLst>
            </p:cNvPr>
            <p:cNvGrpSpPr/>
            <p:nvPr/>
          </p:nvGrpSpPr>
          <p:grpSpPr>
            <a:xfrm>
              <a:off x="764236" y="3833082"/>
              <a:ext cx="10663528" cy="1739406"/>
              <a:chOff x="763919" y="3746993"/>
              <a:chExt cx="10663528" cy="1739406"/>
            </a:xfrm>
            <a:grpFill/>
          </p:grpSpPr>
          <p:grpSp>
            <p:nvGrpSpPr>
              <p:cNvPr id="9" name="Google Shape;9312;p73">
                <a:extLst>
                  <a:ext uri="{FF2B5EF4-FFF2-40B4-BE49-F238E27FC236}">
                    <a16:creationId xmlns:a16="http://schemas.microsoft.com/office/drawing/2014/main" id="{9035EDF4-7054-B053-C953-078502A09BD0}"/>
                  </a:ext>
                </a:extLst>
              </p:cNvPr>
              <p:cNvGrpSpPr/>
              <p:nvPr/>
            </p:nvGrpSpPr>
            <p:grpSpPr>
              <a:xfrm>
                <a:off x="765249" y="3749233"/>
                <a:ext cx="503276" cy="497908"/>
                <a:chOff x="581525" y="3254850"/>
                <a:chExt cx="297750" cy="294575"/>
              </a:xfrm>
              <a:grpFill/>
            </p:grpSpPr>
            <p:sp>
              <p:nvSpPr>
                <p:cNvPr id="17666" name="Google Shape;9313;p73">
                  <a:extLst>
                    <a:ext uri="{FF2B5EF4-FFF2-40B4-BE49-F238E27FC236}">
                      <a16:creationId xmlns:a16="http://schemas.microsoft.com/office/drawing/2014/main" id="{2CA11248-D975-92CE-A611-6FAFDD9CBDCE}"/>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67" name="Google Shape;9314;p73">
                  <a:extLst>
                    <a:ext uri="{FF2B5EF4-FFF2-40B4-BE49-F238E27FC236}">
                      <a16:creationId xmlns:a16="http://schemas.microsoft.com/office/drawing/2014/main" id="{FDDB7711-8E0C-269C-CB8E-DDDBCA66BCB2}"/>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68" name="Google Shape;9315;p73">
                  <a:extLst>
                    <a:ext uri="{FF2B5EF4-FFF2-40B4-BE49-F238E27FC236}">
                      <a16:creationId xmlns:a16="http://schemas.microsoft.com/office/drawing/2014/main" id="{7D707936-5BC9-22F5-1282-A8C468BF59CA}"/>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0" name="Google Shape;9316;p73">
                <a:extLst>
                  <a:ext uri="{FF2B5EF4-FFF2-40B4-BE49-F238E27FC236}">
                    <a16:creationId xmlns:a16="http://schemas.microsoft.com/office/drawing/2014/main" id="{7D74966E-DF2B-B27A-60D5-0189C948950E}"/>
                  </a:ext>
                </a:extLst>
              </p:cNvPr>
              <p:cNvGrpSpPr/>
              <p:nvPr/>
            </p:nvGrpSpPr>
            <p:grpSpPr>
              <a:xfrm>
                <a:off x="763919" y="4376911"/>
                <a:ext cx="505937" cy="502642"/>
                <a:chOff x="580725" y="3617925"/>
                <a:chExt cx="299325" cy="297375"/>
              </a:xfrm>
              <a:grpFill/>
            </p:grpSpPr>
            <p:sp>
              <p:nvSpPr>
                <p:cNvPr id="17661" name="Google Shape;9317;p73">
                  <a:extLst>
                    <a:ext uri="{FF2B5EF4-FFF2-40B4-BE49-F238E27FC236}">
                      <a16:creationId xmlns:a16="http://schemas.microsoft.com/office/drawing/2014/main" id="{E130AB4B-8B5C-1FF4-FD60-3CC058A591DB}"/>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62" name="Google Shape;9318;p73">
                  <a:extLst>
                    <a:ext uri="{FF2B5EF4-FFF2-40B4-BE49-F238E27FC236}">
                      <a16:creationId xmlns:a16="http://schemas.microsoft.com/office/drawing/2014/main" id="{CE12A510-C724-2A3A-36F1-4744E5E3B14E}"/>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63" name="Google Shape;9319;p73">
                  <a:extLst>
                    <a:ext uri="{FF2B5EF4-FFF2-40B4-BE49-F238E27FC236}">
                      <a16:creationId xmlns:a16="http://schemas.microsoft.com/office/drawing/2014/main" id="{678751C9-2789-5C90-187B-71940DAB10EC}"/>
                    </a:ext>
                  </a:extLst>
                </p:cNvPr>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64" name="Google Shape;9320;p73">
                  <a:extLst>
                    <a:ext uri="{FF2B5EF4-FFF2-40B4-BE49-F238E27FC236}">
                      <a16:creationId xmlns:a16="http://schemas.microsoft.com/office/drawing/2014/main" id="{DC2A95C0-1839-374A-E941-E2C887988CD5}"/>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65" name="Google Shape;9321;p73">
                  <a:extLst>
                    <a:ext uri="{FF2B5EF4-FFF2-40B4-BE49-F238E27FC236}">
                      <a16:creationId xmlns:a16="http://schemas.microsoft.com/office/drawing/2014/main" id="{0C969AFF-B2C6-B1DD-B57D-5339A8C908B3}"/>
                    </a:ext>
                  </a:extLst>
                </p:cNvPr>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1" name="Google Shape;9322;p73">
                <a:extLst>
                  <a:ext uri="{FF2B5EF4-FFF2-40B4-BE49-F238E27FC236}">
                    <a16:creationId xmlns:a16="http://schemas.microsoft.com/office/drawing/2014/main" id="{1689C636-6C28-A6ED-1600-69FF0CC1F4F9}"/>
                  </a:ext>
                </a:extLst>
              </p:cNvPr>
              <p:cNvGrpSpPr/>
              <p:nvPr/>
            </p:nvGrpSpPr>
            <p:grpSpPr>
              <a:xfrm>
                <a:off x="766581" y="4984646"/>
                <a:ext cx="500612" cy="500612"/>
                <a:chOff x="583100" y="3982600"/>
                <a:chExt cx="296175" cy="296175"/>
              </a:xfrm>
              <a:grpFill/>
            </p:grpSpPr>
            <p:sp>
              <p:nvSpPr>
                <p:cNvPr id="17654" name="Google Shape;9323;p73">
                  <a:extLst>
                    <a:ext uri="{FF2B5EF4-FFF2-40B4-BE49-F238E27FC236}">
                      <a16:creationId xmlns:a16="http://schemas.microsoft.com/office/drawing/2014/main" id="{2AF59FAA-0209-FA52-2946-1A97203F5BFD}"/>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55" name="Google Shape;9324;p73">
                  <a:extLst>
                    <a:ext uri="{FF2B5EF4-FFF2-40B4-BE49-F238E27FC236}">
                      <a16:creationId xmlns:a16="http://schemas.microsoft.com/office/drawing/2014/main" id="{1B144750-1306-6D0C-CAD0-D27A9E4A5767}"/>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56" name="Google Shape;9325;p73">
                  <a:extLst>
                    <a:ext uri="{FF2B5EF4-FFF2-40B4-BE49-F238E27FC236}">
                      <a16:creationId xmlns:a16="http://schemas.microsoft.com/office/drawing/2014/main" id="{AE2C3548-ACD7-0A79-080F-5011F755BC4C}"/>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57" name="Google Shape;9326;p73">
                  <a:extLst>
                    <a:ext uri="{FF2B5EF4-FFF2-40B4-BE49-F238E27FC236}">
                      <a16:creationId xmlns:a16="http://schemas.microsoft.com/office/drawing/2014/main" id="{13519CD9-B131-CEB8-CE71-A95FF7CAC066}"/>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58" name="Google Shape;9327;p73">
                  <a:extLst>
                    <a:ext uri="{FF2B5EF4-FFF2-40B4-BE49-F238E27FC236}">
                      <a16:creationId xmlns:a16="http://schemas.microsoft.com/office/drawing/2014/main" id="{0E8EFEC1-A68B-DFC5-5161-DC6567013227}"/>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59" name="Google Shape;9328;p73">
                  <a:extLst>
                    <a:ext uri="{FF2B5EF4-FFF2-40B4-BE49-F238E27FC236}">
                      <a16:creationId xmlns:a16="http://schemas.microsoft.com/office/drawing/2014/main" id="{8EA19CB0-C2AE-0790-79DF-C901CC7F51EE}"/>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60" name="Google Shape;9329;p73">
                  <a:extLst>
                    <a:ext uri="{FF2B5EF4-FFF2-40B4-BE49-F238E27FC236}">
                      <a16:creationId xmlns:a16="http://schemas.microsoft.com/office/drawing/2014/main" id="{5FA1CDDF-800D-CB1F-8DFA-60DD2EB7A61B}"/>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2" name="Google Shape;9330;p73">
                <a:extLst>
                  <a:ext uri="{FF2B5EF4-FFF2-40B4-BE49-F238E27FC236}">
                    <a16:creationId xmlns:a16="http://schemas.microsoft.com/office/drawing/2014/main" id="{0BCA5616-6E47-9969-49A4-1BDA2713DBAB}"/>
                  </a:ext>
                </a:extLst>
              </p:cNvPr>
              <p:cNvGrpSpPr/>
              <p:nvPr/>
            </p:nvGrpSpPr>
            <p:grpSpPr>
              <a:xfrm>
                <a:off x="3959219" y="3748874"/>
                <a:ext cx="439341" cy="498627"/>
                <a:chOff x="2423775" y="3226875"/>
                <a:chExt cx="259925" cy="295000"/>
              </a:xfrm>
              <a:grpFill/>
            </p:grpSpPr>
            <p:sp>
              <p:nvSpPr>
                <p:cNvPr id="17651" name="Google Shape;9331;p73">
                  <a:extLst>
                    <a:ext uri="{FF2B5EF4-FFF2-40B4-BE49-F238E27FC236}">
                      <a16:creationId xmlns:a16="http://schemas.microsoft.com/office/drawing/2014/main" id="{2C2355A4-7BD5-7AB9-74F7-0D05B76C2799}"/>
                    </a:ext>
                  </a:extLst>
                </p:cNvPr>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52" name="Google Shape;9332;p73">
                  <a:extLst>
                    <a:ext uri="{FF2B5EF4-FFF2-40B4-BE49-F238E27FC236}">
                      <a16:creationId xmlns:a16="http://schemas.microsoft.com/office/drawing/2014/main" id="{57A65809-F218-F655-C8BA-EDF9A84E947D}"/>
                    </a:ext>
                  </a:extLst>
                </p:cNvPr>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53" name="Google Shape;9333;p73">
                  <a:extLst>
                    <a:ext uri="{FF2B5EF4-FFF2-40B4-BE49-F238E27FC236}">
                      <a16:creationId xmlns:a16="http://schemas.microsoft.com/office/drawing/2014/main" id="{BF3DD045-A38E-DAE3-21F2-AB8B208CF132}"/>
                    </a:ext>
                  </a:extLst>
                </p:cNvPr>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3" name="Google Shape;9334;p73">
                <a:extLst>
                  <a:ext uri="{FF2B5EF4-FFF2-40B4-BE49-F238E27FC236}">
                    <a16:creationId xmlns:a16="http://schemas.microsoft.com/office/drawing/2014/main" id="{2880A604-157A-D2BE-E633-08B27D768D98}"/>
                  </a:ext>
                </a:extLst>
              </p:cNvPr>
              <p:cNvGrpSpPr/>
              <p:nvPr/>
            </p:nvGrpSpPr>
            <p:grpSpPr>
              <a:xfrm>
                <a:off x="3926595" y="4379912"/>
                <a:ext cx="504585" cy="496642"/>
                <a:chOff x="2404875" y="3592725"/>
                <a:chExt cx="298525" cy="293825"/>
              </a:xfrm>
              <a:grpFill/>
            </p:grpSpPr>
            <p:sp>
              <p:nvSpPr>
                <p:cNvPr id="17648" name="Google Shape;9335;p73">
                  <a:extLst>
                    <a:ext uri="{FF2B5EF4-FFF2-40B4-BE49-F238E27FC236}">
                      <a16:creationId xmlns:a16="http://schemas.microsoft.com/office/drawing/2014/main" id="{D09A70D7-2CFC-6D99-B488-A9634603AF50}"/>
                    </a:ext>
                  </a:extLst>
                </p:cNvPr>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49" name="Google Shape;9336;p73">
                  <a:extLst>
                    <a:ext uri="{FF2B5EF4-FFF2-40B4-BE49-F238E27FC236}">
                      <a16:creationId xmlns:a16="http://schemas.microsoft.com/office/drawing/2014/main" id="{202861C0-0EB3-E3E7-C963-6010B6B6E0C4}"/>
                    </a:ext>
                  </a:extLst>
                </p:cNvPr>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50" name="Google Shape;9337;p73">
                  <a:extLst>
                    <a:ext uri="{FF2B5EF4-FFF2-40B4-BE49-F238E27FC236}">
                      <a16:creationId xmlns:a16="http://schemas.microsoft.com/office/drawing/2014/main" id="{0E484778-C7DC-3D31-B612-1C510BFD146C}"/>
                    </a:ext>
                  </a:extLst>
                </p:cNvPr>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4" name="Google Shape;9338;p73">
                <a:extLst>
                  <a:ext uri="{FF2B5EF4-FFF2-40B4-BE49-F238E27FC236}">
                    <a16:creationId xmlns:a16="http://schemas.microsoft.com/office/drawing/2014/main" id="{7BEE8D3E-02A2-68D1-2230-55E4906C95B5}"/>
                  </a:ext>
                </a:extLst>
              </p:cNvPr>
              <p:cNvGrpSpPr/>
              <p:nvPr/>
            </p:nvGrpSpPr>
            <p:grpSpPr>
              <a:xfrm>
                <a:off x="3927927" y="4985321"/>
                <a:ext cx="501923" cy="499261"/>
                <a:chOff x="2404875" y="3955825"/>
                <a:chExt cx="296950" cy="295375"/>
              </a:xfrm>
              <a:grpFill/>
            </p:grpSpPr>
            <p:sp>
              <p:nvSpPr>
                <p:cNvPr id="17644" name="Google Shape;9339;p73">
                  <a:extLst>
                    <a:ext uri="{FF2B5EF4-FFF2-40B4-BE49-F238E27FC236}">
                      <a16:creationId xmlns:a16="http://schemas.microsoft.com/office/drawing/2014/main" id="{7B9C8547-914E-9A98-EB96-6C42E0364FA0}"/>
                    </a:ext>
                  </a:extLst>
                </p:cNvPr>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45" name="Google Shape;9340;p73">
                  <a:extLst>
                    <a:ext uri="{FF2B5EF4-FFF2-40B4-BE49-F238E27FC236}">
                      <a16:creationId xmlns:a16="http://schemas.microsoft.com/office/drawing/2014/main" id="{79D32FA3-5FD1-3027-BD13-D4D05A9234C5}"/>
                    </a:ext>
                  </a:extLst>
                </p:cNvPr>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46" name="Google Shape;9341;p73">
                  <a:extLst>
                    <a:ext uri="{FF2B5EF4-FFF2-40B4-BE49-F238E27FC236}">
                      <a16:creationId xmlns:a16="http://schemas.microsoft.com/office/drawing/2014/main" id="{6B2F5F68-A0A0-31D1-E294-653B0079809A}"/>
                    </a:ext>
                  </a:extLst>
                </p:cNvPr>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47" name="Google Shape;9342;p73">
                  <a:extLst>
                    <a:ext uri="{FF2B5EF4-FFF2-40B4-BE49-F238E27FC236}">
                      <a16:creationId xmlns:a16="http://schemas.microsoft.com/office/drawing/2014/main" id="{6B852E53-75A7-33CD-1665-5411490CE9EA}"/>
                    </a:ext>
                  </a:extLst>
                </p:cNvPr>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5" name="Google Shape;9343;p73">
                <a:extLst>
                  <a:ext uri="{FF2B5EF4-FFF2-40B4-BE49-F238E27FC236}">
                    <a16:creationId xmlns:a16="http://schemas.microsoft.com/office/drawing/2014/main" id="{B5BF2ADC-839E-859A-C448-DAAA4EF9317B}"/>
                  </a:ext>
                </a:extLst>
              </p:cNvPr>
              <p:cNvGrpSpPr/>
              <p:nvPr/>
            </p:nvGrpSpPr>
            <p:grpSpPr>
              <a:xfrm>
                <a:off x="7112857" y="3747882"/>
                <a:ext cx="499303" cy="500612"/>
                <a:chOff x="4263650" y="3235150"/>
                <a:chExt cx="295400" cy="296175"/>
              </a:xfrm>
              <a:grpFill/>
            </p:grpSpPr>
            <p:sp>
              <p:nvSpPr>
                <p:cNvPr id="17639" name="Google Shape;9344;p73">
                  <a:extLst>
                    <a:ext uri="{FF2B5EF4-FFF2-40B4-BE49-F238E27FC236}">
                      <a16:creationId xmlns:a16="http://schemas.microsoft.com/office/drawing/2014/main" id="{C098E9C2-2384-1C97-B71B-3100C39912D0}"/>
                    </a:ext>
                  </a:extLst>
                </p:cNvPr>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40" name="Google Shape;9345;p73">
                  <a:extLst>
                    <a:ext uri="{FF2B5EF4-FFF2-40B4-BE49-F238E27FC236}">
                      <a16:creationId xmlns:a16="http://schemas.microsoft.com/office/drawing/2014/main" id="{806C3D01-27A4-6593-73B8-50B2AFB9FA1B}"/>
                    </a:ext>
                  </a:extLst>
                </p:cNvPr>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41" name="Google Shape;9346;p73">
                  <a:extLst>
                    <a:ext uri="{FF2B5EF4-FFF2-40B4-BE49-F238E27FC236}">
                      <a16:creationId xmlns:a16="http://schemas.microsoft.com/office/drawing/2014/main" id="{ACE04FB1-65EA-9D42-2EF6-F8F709F30A90}"/>
                    </a:ext>
                  </a:extLst>
                </p:cNvPr>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42" name="Google Shape;9347;p73">
                  <a:extLst>
                    <a:ext uri="{FF2B5EF4-FFF2-40B4-BE49-F238E27FC236}">
                      <a16:creationId xmlns:a16="http://schemas.microsoft.com/office/drawing/2014/main" id="{16E9D48B-FC26-F9F5-E912-FD5AE52A0D7A}"/>
                    </a:ext>
                  </a:extLst>
                </p:cNvPr>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43" name="Google Shape;9348;p73">
                  <a:extLst>
                    <a:ext uri="{FF2B5EF4-FFF2-40B4-BE49-F238E27FC236}">
                      <a16:creationId xmlns:a16="http://schemas.microsoft.com/office/drawing/2014/main" id="{E440A9DE-CB79-60A4-5A04-6C73795B3CA8}"/>
                    </a:ext>
                  </a:extLst>
                </p:cNvPr>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6" name="Google Shape;9349;p73">
                <a:extLst>
                  <a:ext uri="{FF2B5EF4-FFF2-40B4-BE49-F238E27FC236}">
                    <a16:creationId xmlns:a16="http://schemas.microsoft.com/office/drawing/2014/main" id="{A53DB0AD-C77F-C0A0-D8FD-E6EA4C56A750}"/>
                  </a:ext>
                </a:extLst>
              </p:cNvPr>
              <p:cNvGrpSpPr/>
              <p:nvPr/>
            </p:nvGrpSpPr>
            <p:grpSpPr>
              <a:xfrm>
                <a:off x="7109540" y="4393899"/>
                <a:ext cx="505937" cy="468667"/>
                <a:chOff x="4266025" y="3609275"/>
                <a:chExt cx="299325" cy="277275"/>
              </a:xfrm>
              <a:grpFill/>
            </p:grpSpPr>
            <p:sp>
              <p:nvSpPr>
                <p:cNvPr id="17637" name="Google Shape;9350;p73">
                  <a:extLst>
                    <a:ext uri="{FF2B5EF4-FFF2-40B4-BE49-F238E27FC236}">
                      <a16:creationId xmlns:a16="http://schemas.microsoft.com/office/drawing/2014/main" id="{FD628F08-F74C-1A1B-DCB9-FE4CF1CC98CC}"/>
                    </a:ext>
                  </a:extLst>
                </p:cNvPr>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38" name="Google Shape;9351;p73">
                  <a:extLst>
                    <a:ext uri="{FF2B5EF4-FFF2-40B4-BE49-F238E27FC236}">
                      <a16:creationId xmlns:a16="http://schemas.microsoft.com/office/drawing/2014/main" id="{FBB0ACE1-D13C-F133-FF0A-0467C8ECF9B6}"/>
                    </a:ext>
                  </a:extLst>
                </p:cNvPr>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 name="Google Shape;9352;p73">
                <a:extLst>
                  <a:ext uri="{FF2B5EF4-FFF2-40B4-BE49-F238E27FC236}">
                    <a16:creationId xmlns:a16="http://schemas.microsoft.com/office/drawing/2014/main" id="{22DF14BE-FCA8-5FE1-9C8D-7BCBAC18854B}"/>
                  </a:ext>
                </a:extLst>
              </p:cNvPr>
              <p:cNvGrpSpPr/>
              <p:nvPr/>
            </p:nvGrpSpPr>
            <p:grpSpPr>
              <a:xfrm>
                <a:off x="7110195" y="4985321"/>
                <a:ext cx="504627" cy="499261"/>
                <a:chOff x="4263650" y="3963700"/>
                <a:chExt cx="298550" cy="295375"/>
              </a:xfrm>
              <a:grpFill/>
            </p:grpSpPr>
            <p:sp>
              <p:nvSpPr>
                <p:cNvPr id="17630" name="Google Shape;9353;p73">
                  <a:extLst>
                    <a:ext uri="{FF2B5EF4-FFF2-40B4-BE49-F238E27FC236}">
                      <a16:creationId xmlns:a16="http://schemas.microsoft.com/office/drawing/2014/main" id="{CE12B7CC-42EB-7CD7-50F9-BCBDC197DC73}"/>
                    </a:ext>
                  </a:extLst>
                </p:cNvPr>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31" name="Google Shape;9354;p73">
                  <a:extLst>
                    <a:ext uri="{FF2B5EF4-FFF2-40B4-BE49-F238E27FC236}">
                      <a16:creationId xmlns:a16="http://schemas.microsoft.com/office/drawing/2014/main" id="{E85AE841-DF29-78CB-4CC8-EE8AA27A4051}"/>
                    </a:ext>
                  </a:extLst>
                </p:cNvPr>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32" name="Google Shape;9355;p73">
                  <a:extLst>
                    <a:ext uri="{FF2B5EF4-FFF2-40B4-BE49-F238E27FC236}">
                      <a16:creationId xmlns:a16="http://schemas.microsoft.com/office/drawing/2014/main" id="{EB6206C5-A6C6-D760-65F6-62EBC383F674}"/>
                    </a:ext>
                  </a:extLst>
                </p:cNvPr>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33" name="Google Shape;9356;p73">
                  <a:extLst>
                    <a:ext uri="{FF2B5EF4-FFF2-40B4-BE49-F238E27FC236}">
                      <a16:creationId xmlns:a16="http://schemas.microsoft.com/office/drawing/2014/main" id="{9493EE88-A472-9356-B7BC-4FD4EAB1D03A}"/>
                    </a:ext>
                  </a:extLst>
                </p:cNvPr>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34" name="Google Shape;9357;p73">
                  <a:extLst>
                    <a:ext uri="{FF2B5EF4-FFF2-40B4-BE49-F238E27FC236}">
                      <a16:creationId xmlns:a16="http://schemas.microsoft.com/office/drawing/2014/main" id="{C45D9313-DB7C-C43D-1E9B-5CEF847A27F7}"/>
                    </a:ext>
                  </a:extLst>
                </p:cNvPr>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35" name="Google Shape;9358;p73">
                  <a:extLst>
                    <a:ext uri="{FF2B5EF4-FFF2-40B4-BE49-F238E27FC236}">
                      <a16:creationId xmlns:a16="http://schemas.microsoft.com/office/drawing/2014/main" id="{D4F3474D-C890-1A83-3A70-23E7A8C3A172}"/>
                    </a:ext>
                  </a:extLst>
                </p:cNvPr>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36" name="Google Shape;9359;p73">
                  <a:extLst>
                    <a:ext uri="{FF2B5EF4-FFF2-40B4-BE49-F238E27FC236}">
                      <a16:creationId xmlns:a16="http://schemas.microsoft.com/office/drawing/2014/main" id="{38E58DFF-7F27-C4DB-0ECD-1C449449B39F}"/>
                    </a:ext>
                  </a:extLst>
                </p:cNvPr>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26" name="Google Shape;9360;p73">
                <a:extLst>
                  <a:ext uri="{FF2B5EF4-FFF2-40B4-BE49-F238E27FC236}">
                    <a16:creationId xmlns:a16="http://schemas.microsoft.com/office/drawing/2014/main" id="{7B3C8F50-FCC3-ADDB-7ECE-B8D21341563A}"/>
                  </a:ext>
                </a:extLst>
              </p:cNvPr>
              <p:cNvGrpSpPr/>
              <p:nvPr/>
            </p:nvGrpSpPr>
            <p:grpSpPr>
              <a:xfrm>
                <a:off x="10368218" y="3747882"/>
                <a:ext cx="323559" cy="500612"/>
                <a:chOff x="6164975" y="3211525"/>
                <a:chExt cx="191425" cy="296175"/>
              </a:xfrm>
              <a:grpFill/>
            </p:grpSpPr>
            <p:sp>
              <p:nvSpPr>
                <p:cNvPr id="17623" name="Google Shape;9361;p73">
                  <a:extLst>
                    <a:ext uri="{FF2B5EF4-FFF2-40B4-BE49-F238E27FC236}">
                      <a16:creationId xmlns:a16="http://schemas.microsoft.com/office/drawing/2014/main" id="{E9B61830-08E5-DBDB-1FB0-AEF6ED29F1F2}"/>
                    </a:ext>
                  </a:extLst>
                </p:cNvPr>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24" name="Google Shape;9362;p73">
                  <a:extLst>
                    <a:ext uri="{FF2B5EF4-FFF2-40B4-BE49-F238E27FC236}">
                      <a16:creationId xmlns:a16="http://schemas.microsoft.com/office/drawing/2014/main" id="{95896AB9-CC59-DC51-453D-78FA0CEAA96D}"/>
                    </a:ext>
                  </a:extLst>
                </p:cNvPr>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25" name="Google Shape;9363;p73">
                  <a:extLst>
                    <a:ext uri="{FF2B5EF4-FFF2-40B4-BE49-F238E27FC236}">
                      <a16:creationId xmlns:a16="http://schemas.microsoft.com/office/drawing/2014/main" id="{6EA11231-E77C-AD7E-9223-F899A608E0DB}"/>
                    </a:ext>
                  </a:extLst>
                </p:cNvPr>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26" name="Google Shape;9364;p73">
                  <a:extLst>
                    <a:ext uri="{FF2B5EF4-FFF2-40B4-BE49-F238E27FC236}">
                      <a16:creationId xmlns:a16="http://schemas.microsoft.com/office/drawing/2014/main" id="{946A751B-3071-CC6E-49A6-3DD0C666A8BC}"/>
                    </a:ext>
                  </a:extLst>
                </p:cNvPr>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27" name="Google Shape;9365;p73">
                  <a:extLst>
                    <a:ext uri="{FF2B5EF4-FFF2-40B4-BE49-F238E27FC236}">
                      <a16:creationId xmlns:a16="http://schemas.microsoft.com/office/drawing/2014/main" id="{11E705B1-8D0F-BD1A-15CD-FFBD5794FB6E}"/>
                    </a:ext>
                  </a:extLst>
                </p:cNvPr>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28" name="Google Shape;9366;p73">
                  <a:extLst>
                    <a:ext uri="{FF2B5EF4-FFF2-40B4-BE49-F238E27FC236}">
                      <a16:creationId xmlns:a16="http://schemas.microsoft.com/office/drawing/2014/main" id="{5040498E-F63D-9A14-3B46-15A6F3C9E136}"/>
                    </a:ext>
                  </a:extLst>
                </p:cNvPr>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29" name="Google Shape;9367;p73">
                  <a:extLst>
                    <a:ext uri="{FF2B5EF4-FFF2-40B4-BE49-F238E27FC236}">
                      <a16:creationId xmlns:a16="http://schemas.microsoft.com/office/drawing/2014/main" id="{B0858F6B-8EA1-D6F3-8AB3-76CB95FEC2BB}"/>
                    </a:ext>
                  </a:extLst>
                </p:cNvPr>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27" name="Google Shape;9368;p73">
                <a:extLst>
                  <a:ext uri="{FF2B5EF4-FFF2-40B4-BE49-F238E27FC236}">
                    <a16:creationId xmlns:a16="http://schemas.microsoft.com/office/drawing/2014/main" id="{0C918AD8-61B4-7C99-3D2C-56F7D691927D}"/>
                  </a:ext>
                </a:extLst>
              </p:cNvPr>
              <p:cNvGrpSpPr/>
              <p:nvPr/>
            </p:nvGrpSpPr>
            <p:grpSpPr>
              <a:xfrm>
                <a:off x="1400391" y="3747903"/>
                <a:ext cx="504627" cy="500571"/>
                <a:chOff x="946175" y="3253275"/>
                <a:chExt cx="298550" cy="296150"/>
              </a:xfrm>
              <a:grpFill/>
            </p:grpSpPr>
            <p:sp>
              <p:nvSpPr>
                <p:cNvPr id="17618" name="Google Shape;9369;p73">
                  <a:extLst>
                    <a:ext uri="{FF2B5EF4-FFF2-40B4-BE49-F238E27FC236}">
                      <a16:creationId xmlns:a16="http://schemas.microsoft.com/office/drawing/2014/main" id="{C0258E95-0A8B-A7BB-0640-2F7405AA407C}"/>
                    </a:ext>
                  </a:extLst>
                </p:cNvPr>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19" name="Google Shape;9370;p73">
                  <a:extLst>
                    <a:ext uri="{FF2B5EF4-FFF2-40B4-BE49-F238E27FC236}">
                      <a16:creationId xmlns:a16="http://schemas.microsoft.com/office/drawing/2014/main" id="{6E757580-B190-2DF0-F306-FB822FC0E757}"/>
                    </a:ext>
                  </a:extLst>
                </p:cNvPr>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20" name="Google Shape;9371;p73">
                  <a:extLst>
                    <a:ext uri="{FF2B5EF4-FFF2-40B4-BE49-F238E27FC236}">
                      <a16:creationId xmlns:a16="http://schemas.microsoft.com/office/drawing/2014/main" id="{8CD3E4A4-C9B3-A0CB-953C-9407F4A292EC}"/>
                    </a:ext>
                  </a:extLst>
                </p:cNvPr>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21" name="Google Shape;9372;p73">
                  <a:extLst>
                    <a:ext uri="{FF2B5EF4-FFF2-40B4-BE49-F238E27FC236}">
                      <a16:creationId xmlns:a16="http://schemas.microsoft.com/office/drawing/2014/main" id="{1B0E7B84-A2B2-6B55-1E71-555BC7FC988A}"/>
                    </a:ext>
                  </a:extLst>
                </p:cNvPr>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22" name="Google Shape;9373;p73">
                  <a:extLst>
                    <a:ext uri="{FF2B5EF4-FFF2-40B4-BE49-F238E27FC236}">
                      <a16:creationId xmlns:a16="http://schemas.microsoft.com/office/drawing/2014/main" id="{B19C946F-EA76-57F6-9342-93A30F1212A4}"/>
                    </a:ext>
                  </a:extLst>
                </p:cNvPr>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28" name="Google Shape;9374;p73">
                <a:extLst>
                  <a:ext uri="{FF2B5EF4-FFF2-40B4-BE49-F238E27FC236}">
                    <a16:creationId xmlns:a16="http://schemas.microsoft.com/office/drawing/2014/main" id="{A03939B5-1B4F-4864-0285-63A00761A0B9}"/>
                  </a:ext>
                </a:extLst>
              </p:cNvPr>
              <p:cNvGrpSpPr/>
              <p:nvPr/>
            </p:nvGrpSpPr>
            <p:grpSpPr>
              <a:xfrm>
                <a:off x="1401722" y="4379912"/>
                <a:ext cx="501965" cy="496642"/>
                <a:chOff x="946175" y="3619500"/>
                <a:chExt cx="296975" cy="293825"/>
              </a:xfrm>
              <a:grpFill/>
            </p:grpSpPr>
            <p:sp>
              <p:nvSpPr>
                <p:cNvPr id="17612" name="Google Shape;9375;p73">
                  <a:extLst>
                    <a:ext uri="{FF2B5EF4-FFF2-40B4-BE49-F238E27FC236}">
                      <a16:creationId xmlns:a16="http://schemas.microsoft.com/office/drawing/2014/main" id="{DF81B1FE-4969-2C09-1103-CAC977211DC5}"/>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13" name="Google Shape;9376;p73">
                  <a:extLst>
                    <a:ext uri="{FF2B5EF4-FFF2-40B4-BE49-F238E27FC236}">
                      <a16:creationId xmlns:a16="http://schemas.microsoft.com/office/drawing/2014/main" id="{CC3C7FFD-6BF5-B164-D73C-D00A23485A25}"/>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14" name="Google Shape;9377;p73">
                  <a:extLst>
                    <a:ext uri="{FF2B5EF4-FFF2-40B4-BE49-F238E27FC236}">
                      <a16:creationId xmlns:a16="http://schemas.microsoft.com/office/drawing/2014/main" id="{B36E0BAF-1EDF-1BA7-3065-8BEE528F7CEC}"/>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15" name="Google Shape;9378;p73">
                  <a:extLst>
                    <a:ext uri="{FF2B5EF4-FFF2-40B4-BE49-F238E27FC236}">
                      <a16:creationId xmlns:a16="http://schemas.microsoft.com/office/drawing/2014/main" id="{E8CA8052-313A-8A34-92D2-0AB933167262}"/>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16" name="Google Shape;9379;p73">
                  <a:extLst>
                    <a:ext uri="{FF2B5EF4-FFF2-40B4-BE49-F238E27FC236}">
                      <a16:creationId xmlns:a16="http://schemas.microsoft.com/office/drawing/2014/main" id="{D986B056-DD1D-89B2-11CD-A01E3EAC1C1C}"/>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17" name="Google Shape;9380;p73">
                  <a:extLst>
                    <a:ext uri="{FF2B5EF4-FFF2-40B4-BE49-F238E27FC236}">
                      <a16:creationId xmlns:a16="http://schemas.microsoft.com/office/drawing/2014/main" id="{2C44968C-6333-A6AE-6195-14AEA754B52E}"/>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29" name="Google Shape;9381;p73">
                <a:extLst>
                  <a:ext uri="{FF2B5EF4-FFF2-40B4-BE49-F238E27FC236}">
                    <a16:creationId xmlns:a16="http://schemas.microsoft.com/office/drawing/2014/main" id="{F9DECB90-2218-E40A-BE04-87EB3188DC7A}"/>
                  </a:ext>
                </a:extLst>
              </p:cNvPr>
              <p:cNvGrpSpPr/>
              <p:nvPr/>
            </p:nvGrpSpPr>
            <p:grpSpPr>
              <a:xfrm>
                <a:off x="1401067" y="4983990"/>
                <a:ext cx="503276" cy="501923"/>
                <a:chOff x="944600" y="3981825"/>
                <a:chExt cx="297750" cy="296950"/>
              </a:xfrm>
              <a:grpFill/>
            </p:grpSpPr>
            <p:sp>
              <p:nvSpPr>
                <p:cNvPr id="17608" name="Google Shape;9382;p73">
                  <a:extLst>
                    <a:ext uri="{FF2B5EF4-FFF2-40B4-BE49-F238E27FC236}">
                      <a16:creationId xmlns:a16="http://schemas.microsoft.com/office/drawing/2014/main" id="{7508D665-116A-984D-276A-36FD9F3B5257}"/>
                    </a:ext>
                  </a:extLst>
                </p:cNvPr>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09" name="Google Shape;9383;p73">
                  <a:extLst>
                    <a:ext uri="{FF2B5EF4-FFF2-40B4-BE49-F238E27FC236}">
                      <a16:creationId xmlns:a16="http://schemas.microsoft.com/office/drawing/2014/main" id="{CBA4BCF6-63F3-DA4F-043B-CF5F4536F3CD}"/>
                    </a:ext>
                  </a:extLst>
                </p:cNvPr>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10" name="Google Shape;9384;p73">
                  <a:extLst>
                    <a:ext uri="{FF2B5EF4-FFF2-40B4-BE49-F238E27FC236}">
                      <a16:creationId xmlns:a16="http://schemas.microsoft.com/office/drawing/2014/main" id="{A0574817-49EC-2C65-AA3C-FE304C3D3326}"/>
                    </a:ext>
                  </a:extLst>
                </p:cNvPr>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11" name="Google Shape;9385;p73">
                  <a:extLst>
                    <a:ext uri="{FF2B5EF4-FFF2-40B4-BE49-F238E27FC236}">
                      <a16:creationId xmlns:a16="http://schemas.microsoft.com/office/drawing/2014/main" id="{63866283-49A4-0652-5C75-5CC7A3C66A0A}"/>
                    </a:ext>
                  </a:extLst>
                </p:cNvPr>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30" name="Google Shape;9386;p73">
                <a:extLst>
                  <a:ext uri="{FF2B5EF4-FFF2-40B4-BE49-F238E27FC236}">
                    <a16:creationId xmlns:a16="http://schemas.microsoft.com/office/drawing/2014/main" id="{DD4E5B80-BE1D-3240-D036-CCC909225059}"/>
                  </a:ext>
                </a:extLst>
              </p:cNvPr>
              <p:cNvGrpSpPr/>
              <p:nvPr/>
            </p:nvGrpSpPr>
            <p:grpSpPr>
              <a:xfrm>
                <a:off x="4571286" y="3748557"/>
                <a:ext cx="500612" cy="499261"/>
                <a:chOff x="2768750" y="3227275"/>
                <a:chExt cx="296175" cy="295375"/>
              </a:xfrm>
              <a:grpFill/>
            </p:grpSpPr>
            <p:sp>
              <p:nvSpPr>
                <p:cNvPr id="17600" name="Google Shape;9387;p73">
                  <a:extLst>
                    <a:ext uri="{FF2B5EF4-FFF2-40B4-BE49-F238E27FC236}">
                      <a16:creationId xmlns:a16="http://schemas.microsoft.com/office/drawing/2014/main" id="{4C192508-E7BA-BDE2-4BEC-BD0927BF2510}"/>
                    </a:ext>
                  </a:extLst>
                </p:cNvPr>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01" name="Google Shape;9388;p73">
                  <a:extLst>
                    <a:ext uri="{FF2B5EF4-FFF2-40B4-BE49-F238E27FC236}">
                      <a16:creationId xmlns:a16="http://schemas.microsoft.com/office/drawing/2014/main" id="{0C125F1A-7402-2231-A962-D783CA8FCCEE}"/>
                    </a:ext>
                  </a:extLst>
                </p:cNvPr>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02" name="Google Shape;9389;p73">
                  <a:extLst>
                    <a:ext uri="{FF2B5EF4-FFF2-40B4-BE49-F238E27FC236}">
                      <a16:creationId xmlns:a16="http://schemas.microsoft.com/office/drawing/2014/main" id="{E3DA08F3-5B84-0CFF-61F6-403C08F562F8}"/>
                    </a:ext>
                  </a:extLst>
                </p:cNvPr>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03" name="Google Shape;9390;p73">
                  <a:extLst>
                    <a:ext uri="{FF2B5EF4-FFF2-40B4-BE49-F238E27FC236}">
                      <a16:creationId xmlns:a16="http://schemas.microsoft.com/office/drawing/2014/main" id="{EDCFA089-47CD-1CDD-1F70-5CD1C61B9D00}"/>
                    </a:ext>
                  </a:extLst>
                </p:cNvPr>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04" name="Google Shape;9391;p73">
                  <a:extLst>
                    <a:ext uri="{FF2B5EF4-FFF2-40B4-BE49-F238E27FC236}">
                      <a16:creationId xmlns:a16="http://schemas.microsoft.com/office/drawing/2014/main" id="{1F3993A8-8454-FA3C-383F-20AA654A5404}"/>
                    </a:ext>
                  </a:extLst>
                </p:cNvPr>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05" name="Google Shape;9392;p73">
                  <a:extLst>
                    <a:ext uri="{FF2B5EF4-FFF2-40B4-BE49-F238E27FC236}">
                      <a16:creationId xmlns:a16="http://schemas.microsoft.com/office/drawing/2014/main" id="{5C0C3367-1663-4813-95EF-1375E78C43E4}"/>
                    </a:ext>
                  </a:extLst>
                </p:cNvPr>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06" name="Google Shape;9393;p73">
                  <a:extLst>
                    <a:ext uri="{FF2B5EF4-FFF2-40B4-BE49-F238E27FC236}">
                      <a16:creationId xmlns:a16="http://schemas.microsoft.com/office/drawing/2014/main" id="{EF780235-DC18-F184-BFBB-1E7298C2B9CD}"/>
                    </a:ext>
                  </a:extLst>
                </p:cNvPr>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07" name="Google Shape;9394;p73">
                  <a:extLst>
                    <a:ext uri="{FF2B5EF4-FFF2-40B4-BE49-F238E27FC236}">
                      <a16:creationId xmlns:a16="http://schemas.microsoft.com/office/drawing/2014/main" id="{16D4B60E-6AAA-ACD7-DB26-1C25322CDCCA}"/>
                    </a:ext>
                  </a:extLst>
                </p:cNvPr>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31" name="Google Shape;9395;p73">
                <a:extLst>
                  <a:ext uri="{FF2B5EF4-FFF2-40B4-BE49-F238E27FC236}">
                    <a16:creationId xmlns:a16="http://schemas.microsoft.com/office/drawing/2014/main" id="{F346F73C-1795-248D-E992-B9A64255D805}"/>
                  </a:ext>
                </a:extLst>
              </p:cNvPr>
              <p:cNvGrpSpPr/>
              <p:nvPr/>
            </p:nvGrpSpPr>
            <p:grpSpPr>
              <a:xfrm>
                <a:off x="4601244" y="4379003"/>
                <a:ext cx="440694" cy="498458"/>
                <a:chOff x="2786075" y="3591800"/>
                <a:chExt cx="260725" cy="294900"/>
              </a:xfrm>
              <a:grpFill/>
            </p:grpSpPr>
            <p:sp>
              <p:nvSpPr>
                <p:cNvPr id="17595" name="Google Shape;9396;p73">
                  <a:extLst>
                    <a:ext uri="{FF2B5EF4-FFF2-40B4-BE49-F238E27FC236}">
                      <a16:creationId xmlns:a16="http://schemas.microsoft.com/office/drawing/2014/main" id="{717086EE-6990-BDF1-80C9-4B3600534B73}"/>
                    </a:ext>
                  </a:extLst>
                </p:cNvPr>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96" name="Google Shape;9397;p73">
                  <a:extLst>
                    <a:ext uri="{FF2B5EF4-FFF2-40B4-BE49-F238E27FC236}">
                      <a16:creationId xmlns:a16="http://schemas.microsoft.com/office/drawing/2014/main" id="{773F2217-EB6E-692F-9502-83192E232BF4}"/>
                    </a:ext>
                  </a:extLst>
                </p:cNvPr>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97" name="Google Shape;9398;p73">
                  <a:extLst>
                    <a:ext uri="{FF2B5EF4-FFF2-40B4-BE49-F238E27FC236}">
                      <a16:creationId xmlns:a16="http://schemas.microsoft.com/office/drawing/2014/main" id="{EB995277-A4E1-AF15-F0B6-F0320F9BB8CF}"/>
                    </a:ext>
                  </a:extLst>
                </p:cNvPr>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98" name="Google Shape;9399;p73">
                  <a:extLst>
                    <a:ext uri="{FF2B5EF4-FFF2-40B4-BE49-F238E27FC236}">
                      <a16:creationId xmlns:a16="http://schemas.microsoft.com/office/drawing/2014/main" id="{51E1ADE3-774A-EB1D-F26E-65F4112AB88B}"/>
                    </a:ext>
                  </a:extLst>
                </p:cNvPr>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99" name="Google Shape;9400;p73">
                  <a:extLst>
                    <a:ext uri="{FF2B5EF4-FFF2-40B4-BE49-F238E27FC236}">
                      <a16:creationId xmlns:a16="http://schemas.microsoft.com/office/drawing/2014/main" id="{3728BF86-F4F5-6308-6AFA-16841B562390}"/>
                    </a:ext>
                  </a:extLst>
                </p:cNvPr>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08" name="Google Shape;9401;p73">
                <a:extLst>
                  <a:ext uri="{FF2B5EF4-FFF2-40B4-BE49-F238E27FC236}">
                    <a16:creationId xmlns:a16="http://schemas.microsoft.com/office/drawing/2014/main" id="{69B8C2F5-ECBA-5843-7856-6BE40B0E80F3}"/>
                  </a:ext>
                </a:extLst>
              </p:cNvPr>
              <p:cNvGrpSpPr/>
              <p:nvPr/>
            </p:nvGrpSpPr>
            <p:grpSpPr>
              <a:xfrm>
                <a:off x="4659158" y="4984646"/>
                <a:ext cx="324868" cy="500612"/>
                <a:chOff x="2819150" y="3955025"/>
                <a:chExt cx="192200" cy="296175"/>
              </a:xfrm>
              <a:grpFill/>
            </p:grpSpPr>
            <p:sp>
              <p:nvSpPr>
                <p:cNvPr id="17591" name="Google Shape;9402;p73">
                  <a:extLst>
                    <a:ext uri="{FF2B5EF4-FFF2-40B4-BE49-F238E27FC236}">
                      <a16:creationId xmlns:a16="http://schemas.microsoft.com/office/drawing/2014/main" id="{C7CCD5FC-6155-BEB5-8785-AE18A0FD0887}"/>
                    </a:ext>
                  </a:extLst>
                </p:cNvPr>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92" name="Google Shape;9403;p73">
                  <a:extLst>
                    <a:ext uri="{FF2B5EF4-FFF2-40B4-BE49-F238E27FC236}">
                      <a16:creationId xmlns:a16="http://schemas.microsoft.com/office/drawing/2014/main" id="{B0A99FA1-8B8D-6B48-113B-FB133EF1581C}"/>
                    </a:ext>
                  </a:extLst>
                </p:cNvPr>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93" name="Google Shape;9404;p73">
                  <a:extLst>
                    <a:ext uri="{FF2B5EF4-FFF2-40B4-BE49-F238E27FC236}">
                      <a16:creationId xmlns:a16="http://schemas.microsoft.com/office/drawing/2014/main" id="{CA318002-F839-B056-947C-BADBE9621506}"/>
                    </a:ext>
                  </a:extLst>
                </p:cNvPr>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94" name="Google Shape;9405;p73">
                  <a:extLst>
                    <a:ext uri="{FF2B5EF4-FFF2-40B4-BE49-F238E27FC236}">
                      <a16:creationId xmlns:a16="http://schemas.microsoft.com/office/drawing/2014/main" id="{0E5F19B2-8574-9229-DF45-19720659BCC7}"/>
                    </a:ext>
                  </a:extLst>
                </p:cNvPr>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09" name="Google Shape;9406;p73">
                <a:extLst>
                  <a:ext uri="{FF2B5EF4-FFF2-40B4-BE49-F238E27FC236}">
                    <a16:creationId xmlns:a16="http://schemas.microsoft.com/office/drawing/2014/main" id="{871CBE50-1A22-E037-B246-0BAF9DD1F9F4}"/>
                  </a:ext>
                </a:extLst>
              </p:cNvPr>
              <p:cNvGrpSpPr/>
              <p:nvPr/>
            </p:nvGrpSpPr>
            <p:grpSpPr>
              <a:xfrm>
                <a:off x="7743692" y="3749212"/>
                <a:ext cx="499261" cy="497951"/>
                <a:chOff x="4629125" y="3235150"/>
                <a:chExt cx="295375" cy="294600"/>
              </a:xfrm>
              <a:grpFill/>
            </p:grpSpPr>
            <p:sp>
              <p:nvSpPr>
                <p:cNvPr id="17586" name="Google Shape;9407;p73">
                  <a:extLst>
                    <a:ext uri="{FF2B5EF4-FFF2-40B4-BE49-F238E27FC236}">
                      <a16:creationId xmlns:a16="http://schemas.microsoft.com/office/drawing/2014/main" id="{3543AA37-583C-0CF0-4B49-AC685A3CC28C}"/>
                    </a:ext>
                  </a:extLst>
                </p:cNvPr>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87" name="Google Shape;9408;p73">
                  <a:extLst>
                    <a:ext uri="{FF2B5EF4-FFF2-40B4-BE49-F238E27FC236}">
                      <a16:creationId xmlns:a16="http://schemas.microsoft.com/office/drawing/2014/main" id="{751A7304-FB16-696C-88BB-2D8E7F01FC3D}"/>
                    </a:ext>
                  </a:extLst>
                </p:cNvPr>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88" name="Google Shape;9409;p73">
                  <a:extLst>
                    <a:ext uri="{FF2B5EF4-FFF2-40B4-BE49-F238E27FC236}">
                      <a16:creationId xmlns:a16="http://schemas.microsoft.com/office/drawing/2014/main" id="{3EEBF074-F609-A403-0A01-40E4FE895FE8}"/>
                    </a:ext>
                  </a:extLst>
                </p:cNvPr>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89" name="Google Shape;9410;p73">
                  <a:extLst>
                    <a:ext uri="{FF2B5EF4-FFF2-40B4-BE49-F238E27FC236}">
                      <a16:creationId xmlns:a16="http://schemas.microsoft.com/office/drawing/2014/main" id="{45E78B23-702F-30BF-1F0D-A3726ACCB546}"/>
                    </a:ext>
                  </a:extLst>
                </p:cNvPr>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90" name="Google Shape;9411;p73">
                  <a:extLst>
                    <a:ext uri="{FF2B5EF4-FFF2-40B4-BE49-F238E27FC236}">
                      <a16:creationId xmlns:a16="http://schemas.microsoft.com/office/drawing/2014/main" id="{2F08716E-9465-D9F8-06A9-F0AA8252315A}"/>
                    </a:ext>
                  </a:extLst>
                </p:cNvPr>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12" name="Google Shape;9412;p73">
                <a:extLst>
                  <a:ext uri="{FF2B5EF4-FFF2-40B4-BE49-F238E27FC236}">
                    <a16:creationId xmlns:a16="http://schemas.microsoft.com/office/drawing/2014/main" id="{365451BA-E846-9934-BED2-8228672F590F}"/>
                  </a:ext>
                </a:extLst>
              </p:cNvPr>
              <p:cNvGrpSpPr/>
              <p:nvPr/>
            </p:nvGrpSpPr>
            <p:grpSpPr>
              <a:xfrm>
                <a:off x="7743671" y="4378602"/>
                <a:ext cx="499303" cy="499261"/>
                <a:chOff x="4628325" y="3599825"/>
                <a:chExt cx="295400" cy="295375"/>
              </a:xfrm>
              <a:grpFill/>
            </p:grpSpPr>
            <p:sp>
              <p:nvSpPr>
                <p:cNvPr id="17574" name="Google Shape;9413;p73">
                  <a:extLst>
                    <a:ext uri="{FF2B5EF4-FFF2-40B4-BE49-F238E27FC236}">
                      <a16:creationId xmlns:a16="http://schemas.microsoft.com/office/drawing/2014/main" id="{209BAE0A-2C99-93E4-3BD4-78C91E52276B}"/>
                    </a:ext>
                  </a:extLst>
                </p:cNvPr>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75" name="Google Shape;9414;p73">
                  <a:extLst>
                    <a:ext uri="{FF2B5EF4-FFF2-40B4-BE49-F238E27FC236}">
                      <a16:creationId xmlns:a16="http://schemas.microsoft.com/office/drawing/2014/main" id="{C68C2759-A659-4F2D-04E7-DE9720FDE9AF}"/>
                    </a:ext>
                  </a:extLst>
                </p:cNvPr>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76" name="Google Shape;9415;p73">
                  <a:extLst>
                    <a:ext uri="{FF2B5EF4-FFF2-40B4-BE49-F238E27FC236}">
                      <a16:creationId xmlns:a16="http://schemas.microsoft.com/office/drawing/2014/main" id="{6DAE875E-C6A8-5179-C47B-B695A9E52B48}"/>
                    </a:ext>
                  </a:extLst>
                </p:cNvPr>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77" name="Google Shape;9416;p73">
                  <a:extLst>
                    <a:ext uri="{FF2B5EF4-FFF2-40B4-BE49-F238E27FC236}">
                      <a16:creationId xmlns:a16="http://schemas.microsoft.com/office/drawing/2014/main" id="{75816142-384D-F899-058F-963DF4A3D6C1}"/>
                    </a:ext>
                  </a:extLst>
                </p:cNvPr>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78" name="Google Shape;9417;p73">
                  <a:extLst>
                    <a:ext uri="{FF2B5EF4-FFF2-40B4-BE49-F238E27FC236}">
                      <a16:creationId xmlns:a16="http://schemas.microsoft.com/office/drawing/2014/main" id="{D3CB09C9-13C5-5968-C301-FB8A0C8A3AEE}"/>
                    </a:ext>
                  </a:extLst>
                </p:cNvPr>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79" name="Google Shape;9418;p73">
                  <a:extLst>
                    <a:ext uri="{FF2B5EF4-FFF2-40B4-BE49-F238E27FC236}">
                      <a16:creationId xmlns:a16="http://schemas.microsoft.com/office/drawing/2014/main" id="{4C408F22-2649-AD07-00AF-474CA64AC285}"/>
                    </a:ext>
                  </a:extLst>
                </p:cNvPr>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80" name="Google Shape;9419;p73">
                  <a:extLst>
                    <a:ext uri="{FF2B5EF4-FFF2-40B4-BE49-F238E27FC236}">
                      <a16:creationId xmlns:a16="http://schemas.microsoft.com/office/drawing/2014/main" id="{A909F068-FEB1-2DBB-58A4-1086B7FC9F2C}"/>
                    </a:ext>
                  </a:extLst>
                </p:cNvPr>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81" name="Google Shape;9420;p73">
                  <a:extLst>
                    <a:ext uri="{FF2B5EF4-FFF2-40B4-BE49-F238E27FC236}">
                      <a16:creationId xmlns:a16="http://schemas.microsoft.com/office/drawing/2014/main" id="{1D3BFB6C-70A8-2CC5-E779-C2F5F4C63D4C}"/>
                    </a:ext>
                  </a:extLst>
                </p:cNvPr>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82" name="Google Shape;9421;p73">
                  <a:extLst>
                    <a:ext uri="{FF2B5EF4-FFF2-40B4-BE49-F238E27FC236}">
                      <a16:creationId xmlns:a16="http://schemas.microsoft.com/office/drawing/2014/main" id="{A658E1BC-9DE2-27B8-C83F-B1706847E3E8}"/>
                    </a:ext>
                  </a:extLst>
                </p:cNvPr>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83" name="Google Shape;9422;p73">
                  <a:extLst>
                    <a:ext uri="{FF2B5EF4-FFF2-40B4-BE49-F238E27FC236}">
                      <a16:creationId xmlns:a16="http://schemas.microsoft.com/office/drawing/2014/main" id="{846A7FF2-ACB0-D400-1E5E-CC355664392D}"/>
                    </a:ext>
                  </a:extLst>
                </p:cNvPr>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84" name="Google Shape;9423;p73">
                  <a:extLst>
                    <a:ext uri="{FF2B5EF4-FFF2-40B4-BE49-F238E27FC236}">
                      <a16:creationId xmlns:a16="http://schemas.microsoft.com/office/drawing/2014/main" id="{E6DDD124-976D-1F6C-AF77-F6AF72684250}"/>
                    </a:ext>
                  </a:extLst>
                </p:cNvPr>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85" name="Google Shape;9424;p73">
                  <a:extLst>
                    <a:ext uri="{FF2B5EF4-FFF2-40B4-BE49-F238E27FC236}">
                      <a16:creationId xmlns:a16="http://schemas.microsoft.com/office/drawing/2014/main" id="{9882AE84-2CF9-3B86-5939-D3B4F16BC5C7}"/>
                    </a:ext>
                  </a:extLst>
                </p:cNvPr>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13" name="Google Shape;9425;p73">
                <a:extLst>
                  <a:ext uri="{FF2B5EF4-FFF2-40B4-BE49-F238E27FC236}">
                    <a16:creationId xmlns:a16="http://schemas.microsoft.com/office/drawing/2014/main" id="{CA9FF8C8-5FD8-CD69-D904-CB5DD56DA91D}"/>
                  </a:ext>
                </a:extLst>
              </p:cNvPr>
              <p:cNvGrpSpPr/>
              <p:nvPr/>
            </p:nvGrpSpPr>
            <p:grpSpPr>
              <a:xfrm>
                <a:off x="7773631" y="4984646"/>
                <a:ext cx="439383" cy="500612"/>
                <a:chOff x="4645650" y="3962900"/>
                <a:chExt cx="259950" cy="296175"/>
              </a:xfrm>
              <a:grpFill/>
            </p:grpSpPr>
            <p:sp>
              <p:nvSpPr>
                <p:cNvPr id="17568" name="Google Shape;9426;p73">
                  <a:extLst>
                    <a:ext uri="{FF2B5EF4-FFF2-40B4-BE49-F238E27FC236}">
                      <a16:creationId xmlns:a16="http://schemas.microsoft.com/office/drawing/2014/main" id="{5FCC2BB8-FE8E-D49F-6844-9563A945476D}"/>
                    </a:ext>
                  </a:extLst>
                </p:cNvPr>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69" name="Google Shape;9427;p73">
                  <a:extLst>
                    <a:ext uri="{FF2B5EF4-FFF2-40B4-BE49-F238E27FC236}">
                      <a16:creationId xmlns:a16="http://schemas.microsoft.com/office/drawing/2014/main" id="{909913F7-7A29-381D-BE3F-C7A8D813922E}"/>
                    </a:ext>
                  </a:extLst>
                </p:cNvPr>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70" name="Google Shape;9428;p73">
                  <a:extLst>
                    <a:ext uri="{FF2B5EF4-FFF2-40B4-BE49-F238E27FC236}">
                      <a16:creationId xmlns:a16="http://schemas.microsoft.com/office/drawing/2014/main" id="{51A808E4-A639-DA3D-A654-F23829E9B70F}"/>
                    </a:ext>
                  </a:extLst>
                </p:cNvPr>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71" name="Google Shape;9429;p73">
                  <a:extLst>
                    <a:ext uri="{FF2B5EF4-FFF2-40B4-BE49-F238E27FC236}">
                      <a16:creationId xmlns:a16="http://schemas.microsoft.com/office/drawing/2014/main" id="{AAD9F809-EFB2-F088-BBEC-277661503745}"/>
                    </a:ext>
                  </a:extLst>
                </p:cNvPr>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72" name="Google Shape;9430;p73">
                  <a:extLst>
                    <a:ext uri="{FF2B5EF4-FFF2-40B4-BE49-F238E27FC236}">
                      <a16:creationId xmlns:a16="http://schemas.microsoft.com/office/drawing/2014/main" id="{F20FE083-6335-F04E-0FA3-3CA3D403483A}"/>
                    </a:ext>
                  </a:extLst>
                </p:cNvPr>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73" name="Google Shape;9431;p73">
                  <a:extLst>
                    <a:ext uri="{FF2B5EF4-FFF2-40B4-BE49-F238E27FC236}">
                      <a16:creationId xmlns:a16="http://schemas.microsoft.com/office/drawing/2014/main" id="{B74C58FC-8B62-A93C-3B11-AB80C294B175}"/>
                    </a:ext>
                  </a:extLst>
                </p:cNvPr>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14" name="Google Shape;9432;p73">
                <a:extLst>
                  <a:ext uri="{FF2B5EF4-FFF2-40B4-BE49-F238E27FC236}">
                    <a16:creationId xmlns:a16="http://schemas.microsoft.com/office/drawing/2014/main" id="{8FE7A288-1F55-37A0-DD67-99C1A7C90108}"/>
                  </a:ext>
                </a:extLst>
              </p:cNvPr>
              <p:cNvGrpSpPr/>
              <p:nvPr/>
            </p:nvGrpSpPr>
            <p:grpSpPr>
              <a:xfrm>
                <a:off x="10280367" y="4379278"/>
                <a:ext cx="499261" cy="497908"/>
                <a:chOff x="6143725" y="3582500"/>
                <a:chExt cx="295375" cy="294575"/>
              </a:xfrm>
              <a:grpFill/>
            </p:grpSpPr>
            <p:sp>
              <p:nvSpPr>
                <p:cNvPr id="17561" name="Google Shape;9433;p73">
                  <a:extLst>
                    <a:ext uri="{FF2B5EF4-FFF2-40B4-BE49-F238E27FC236}">
                      <a16:creationId xmlns:a16="http://schemas.microsoft.com/office/drawing/2014/main" id="{72C0D6E0-2DCB-AD7E-B5CD-3E07FE38565A}"/>
                    </a:ext>
                  </a:extLst>
                </p:cNvPr>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62" name="Google Shape;9434;p73">
                  <a:extLst>
                    <a:ext uri="{FF2B5EF4-FFF2-40B4-BE49-F238E27FC236}">
                      <a16:creationId xmlns:a16="http://schemas.microsoft.com/office/drawing/2014/main" id="{33655F89-2388-42FB-2BFA-166A3AB855B4}"/>
                    </a:ext>
                  </a:extLst>
                </p:cNvPr>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63" name="Google Shape;9435;p73">
                  <a:extLst>
                    <a:ext uri="{FF2B5EF4-FFF2-40B4-BE49-F238E27FC236}">
                      <a16:creationId xmlns:a16="http://schemas.microsoft.com/office/drawing/2014/main" id="{52E6953E-BDCD-8431-F6DC-D7931CA3022E}"/>
                    </a:ext>
                  </a:extLst>
                </p:cNvPr>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64" name="Google Shape;9436;p73">
                  <a:extLst>
                    <a:ext uri="{FF2B5EF4-FFF2-40B4-BE49-F238E27FC236}">
                      <a16:creationId xmlns:a16="http://schemas.microsoft.com/office/drawing/2014/main" id="{AC78BBB0-39F8-99D3-9EDB-1DDC9DD4C409}"/>
                    </a:ext>
                  </a:extLst>
                </p:cNvPr>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65" name="Google Shape;9437;p73">
                  <a:extLst>
                    <a:ext uri="{FF2B5EF4-FFF2-40B4-BE49-F238E27FC236}">
                      <a16:creationId xmlns:a16="http://schemas.microsoft.com/office/drawing/2014/main" id="{F8B21E28-2094-9FE4-C580-E5A286240D67}"/>
                    </a:ext>
                  </a:extLst>
                </p:cNvPr>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66" name="Google Shape;9438;p73">
                  <a:extLst>
                    <a:ext uri="{FF2B5EF4-FFF2-40B4-BE49-F238E27FC236}">
                      <a16:creationId xmlns:a16="http://schemas.microsoft.com/office/drawing/2014/main" id="{D11781E8-C313-914B-E0E1-FA7EFC88CDE5}"/>
                    </a:ext>
                  </a:extLst>
                </p:cNvPr>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67" name="Google Shape;9439;p73">
                  <a:extLst>
                    <a:ext uri="{FF2B5EF4-FFF2-40B4-BE49-F238E27FC236}">
                      <a16:creationId xmlns:a16="http://schemas.microsoft.com/office/drawing/2014/main" id="{68D33169-8CDB-5828-08EF-4F808ADA2296}"/>
                    </a:ext>
                  </a:extLst>
                </p:cNvPr>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15" name="Google Shape;9440;p73">
                <a:extLst>
                  <a:ext uri="{FF2B5EF4-FFF2-40B4-BE49-F238E27FC236}">
                    <a16:creationId xmlns:a16="http://schemas.microsoft.com/office/drawing/2014/main" id="{50CDE981-A05B-4B9A-9C03-91FA6F089CE8}"/>
                  </a:ext>
                </a:extLst>
              </p:cNvPr>
              <p:cNvGrpSpPr/>
              <p:nvPr/>
            </p:nvGrpSpPr>
            <p:grpSpPr>
              <a:xfrm>
                <a:off x="2037247" y="3747903"/>
                <a:ext cx="501923" cy="500571"/>
                <a:chOff x="1310075" y="3253275"/>
                <a:chExt cx="296950" cy="296150"/>
              </a:xfrm>
              <a:grpFill/>
            </p:grpSpPr>
            <p:sp>
              <p:nvSpPr>
                <p:cNvPr id="17558" name="Google Shape;9441;p73">
                  <a:extLst>
                    <a:ext uri="{FF2B5EF4-FFF2-40B4-BE49-F238E27FC236}">
                      <a16:creationId xmlns:a16="http://schemas.microsoft.com/office/drawing/2014/main" id="{7E72AA58-F23E-9C2F-6B4E-BDEAD3037002}"/>
                    </a:ext>
                  </a:extLst>
                </p:cNvPr>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59" name="Google Shape;9442;p73">
                  <a:extLst>
                    <a:ext uri="{FF2B5EF4-FFF2-40B4-BE49-F238E27FC236}">
                      <a16:creationId xmlns:a16="http://schemas.microsoft.com/office/drawing/2014/main" id="{62F007EA-4447-7922-F36F-841929C02451}"/>
                    </a:ext>
                  </a:extLst>
                </p:cNvPr>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60" name="Google Shape;9443;p73">
                  <a:extLst>
                    <a:ext uri="{FF2B5EF4-FFF2-40B4-BE49-F238E27FC236}">
                      <a16:creationId xmlns:a16="http://schemas.microsoft.com/office/drawing/2014/main" id="{5DC2AB05-1B56-FEA0-8BC0-B10CC05CCE4B}"/>
                    </a:ext>
                  </a:extLst>
                </p:cNvPr>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sp>
            <p:nvSpPr>
              <p:cNvPr id="17416" name="Google Shape;9444;p73">
                <a:extLst>
                  <a:ext uri="{FF2B5EF4-FFF2-40B4-BE49-F238E27FC236}">
                    <a16:creationId xmlns:a16="http://schemas.microsoft.com/office/drawing/2014/main" id="{1640DDD4-D4D4-E6DF-6B37-4329B975E335}"/>
                  </a:ext>
                </a:extLst>
              </p:cNvPr>
              <p:cNvSpPr/>
              <p:nvPr/>
            </p:nvSpPr>
            <p:spPr>
              <a:xfrm>
                <a:off x="2039216" y="4379924"/>
                <a:ext cx="497951" cy="496599"/>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nvGrpSpPr>
              <p:cNvPr id="17417" name="Google Shape;9445;p73">
                <a:extLst>
                  <a:ext uri="{FF2B5EF4-FFF2-40B4-BE49-F238E27FC236}">
                    <a16:creationId xmlns:a16="http://schemas.microsoft.com/office/drawing/2014/main" id="{50062B59-8207-7100-5398-7543C221B95D}"/>
                  </a:ext>
                </a:extLst>
              </p:cNvPr>
              <p:cNvGrpSpPr/>
              <p:nvPr/>
            </p:nvGrpSpPr>
            <p:grpSpPr>
              <a:xfrm>
                <a:off x="2036572" y="4983505"/>
                <a:ext cx="503276" cy="502894"/>
                <a:chOff x="1310075" y="3980250"/>
                <a:chExt cx="297750" cy="297525"/>
              </a:xfrm>
              <a:grpFill/>
            </p:grpSpPr>
            <p:sp>
              <p:nvSpPr>
                <p:cNvPr id="17554" name="Google Shape;9446;p73">
                  <a:extLst>
                    <a:ext uri="{FF2B5EF4-FFF2-40B4-BE49-F238E27FC236}">
                      <a16:creationId xmlns:a16="http://schemas.microsoft.com/office/drawing/2014/main" id="{E7989AFD-6E6A-2002-19AD-1B821B152171}"/>
                    </a:ext>
                  </a:extLst>
                </p:cNvPr>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55" name="Google Shape;9447;p73">
                  <a:extLst>
                    <a:ext uri="{FF2B5EF4-FFF2-40B4-BE49-F238E27FC236}">
                      <a16:creationId xmlns:a16="http://schemas.microsoft.com/office/drawing/2014/main" id="{CBAC00B8-657D-2FF1-9E18-D2419B1B075B}"/>
                    </a:ext>
                  </a:extLst>
                </p:cNvPr>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56" name="Google Shape;9448;p73">
                  <a:extLst>
                    <a:ext uri="{FF2B5EF4-FFF2-40B4-BE49-F238E27FC236}">
                      <a16:creationId xmlns:a16="http://schemas.microsoft.com/office/drawing/2014/main" id="{6BD7CC99-76BE-6C4A-87DB-A2447996DEAA}"/>
                    </a:ext>
                  </a:extLst>
                </p:cNvPr>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57" name="Google Shape;9449;p73">
                  <a:extLst>
                    <a:ext uri="{FF2B5EF4-FFF2-40B4-BE49-F238E27FC236}">
                      <a16:creationId xmlns:a16="http://schemas.microsoft.com/office/drawing/2014/main" id="{B49C7A6F-2437-888F-C977-AF9853C45148}"/>
                    </a:ext>
                  </a:extLst>
                </p:cNvPr>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18" name="Google Shape;9450;p73">
                <a:extLst>
                  <a:ext uri="{FF2B5EF4-FFF2-40B4-BE49-F238E27FC236}">
                    <a16:creationId xmlns:a16="http://schemas.microsoft.com/office/drawing/2014/main" id="{D524502A-B9FE-2776-E963-98D23817776B}"/>
                  </a:ext>
                </a:extLst>
              </p:cNvPr>
              <p:cNvGrpSpPr/>
              <p:nvPr/>
            </p:nvGrpSpPr>
            <p:grpSpPr>
              <a:xfrm>
                <a:off x="5275218" y="3748557"/>
                <a:ext cx="380816" cy="499261"/>
                <a:chOff x="3167275" y="3227275"/>
                <a:chExt cx="225300" cy="295375"/>
              </a:xfrm>
              <a:grpFill/>
            </p:grpSpPr>
            <p:sp>
              <p:nvSpPr>
                <p:cNvPr id="17549" name="Google Shape;9451;p73">
                  <a:extLst>
                    <a:ext uri="{FF2B5EF4-FFF2-40B4-BE49-F238E27FC236}">
                      <a16:creationId xmlns:a16="http://schemas.microsoft.com/office/drawing/2014/main" id="{F296B486-AC8B-58E9-8B10-FBB208094B5E}"/>
                    </a:ext>
                  </a:extLst>
                </p:cNvPr>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50" name="Google Shape;9452;p73">
                  <a:extLst>
                    <a:ext uri="{FF2B5EF4-FFF2-40B4-BE49-F238E27FC236}">
                      <a16:creationId xmlns:a16="http://schemas.microsoft.com/office/drawing/2014/main" id="{4746372A-60C7-AD2F-D91D-1CC5BEB13867}"/>
                    </a:ext>
                  </a:extLst>
                </p:cNvPr>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51" name="Google Shape;9453;p73">
                  <a:extLst>
                    <a:ext uri="{FF2B5EF4-FFF2-40B4-BE49-F238E27FC236}">
                      <a16:creationId xmlns:a16="http://schemas.microsoft.com/office/drawing/2014/main" id="{B85A67F4-8864-3121-8401-D992B08F1AD2}"/>
                    </a:ext>
                  </a:extLst>
                </p:cNvPr>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52" name="Google Shape;9454;p73">
                  <a:extLst>
                    <a:ext uri="{FF2B5EF4-FFF2-40B4-BE49-F238E27FC236}">
                      <a16:creationId xmlns:a16="http://schemas.microsoft.com/office/drawing/2014/main" id="{5C8CC359-1B65-A7BA-5653-0F741F706387}"/>
                    </a:ext>
                  </a:extLst>
                </p:cNvPr>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53" name="Google Shape;9455;p73">
                  <a:extLst>
                    <a:ext uri="{FF2B5EF4-FFF2-40B4-BE49-F238E27FC236}">
                      <a16:creationId xmlns:a16="http://schemas.microsoft.com/office/drawing/2014/main" id="{CAB09941-E853-A04C-D3FC-E41125E5E887}"/>
                    </a:ext>
                  </a:extLst>
                </p:cNvPr>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sp>
            <p:nvSpPr>
              <p:cNvPr id="17419" name="Google Shape;9456;p73">
                <a:extLst>
                  <a:ext uri="{FF2B5EF4-FFF2-40B4-BE49-F238E27FC236}">
                    <a16:creationId xmlns:a16="http://schemas.microsoft.com/office/drawing/2014/main" id="{F69B2378-0AE2-BC3E-FD29-2E716F623885}"/>
                  </a:ext>
                </a:extLst>
              </p:cNvPr>
              <p:cNvSpPr/>
              <p:nvPr/>
            </p:nvSpPr>
            <p:spPr>
              <a:xfrm>
                <a:off x="5202621" y="4377430"/>
                <a:ext cx="525925" cy="501585"/>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nvGrpSpPr>
              <p:cNvPr id="17420" name="Google Shape;9457;p73">
                <a:extLst>
                  <a:ext uri="{FF2B5EF4-FFF2-40B4-BE49-F238E27FC236}">
                    <a16:creationId xmlns:a16="http://schemas.microsoft.com/office/drawing/2014/main" id="{28EC3719-B00B-AB18-1E7C-ADD81100BFEC}"/>
                  </a:ext>
                </a:extLst>
              </p:cNvPr>
              <p:cNvGrpSpPr/>
              <p:nvPr/>
            </p:nvGrpSpPr>
            <p:grpSpPr>
              <a:xfrm>
                <a:off x="5213987" y="4985299"/>
                <a:ext cx="503276" cy="499303"/>
                <a:chOff x="3133425" y="3955025"/>
                <a:chExt cx="297750" cy="295400"/>
              </a:xfrm>
              <a:grpFill/>
            </p:grpSpPr>
            <p:sp>
              <p:nvSpPr>
                <p:cNvPr id="17546" name="Google Shape;9458;p73">
                  <a:extLst>
                    <a:ext uri="{FF2B5EF4-FFF2-40B4-BE49-F238E27FC236}">
                      <a16:creationId xmlns:a16="http://schemas.microsoft.com/office/drawing/2014/main" id="{43F2E8D9-6484-438A-8499-ED54D76C78ED}"/>
                    </a:ext>
                  </a:extLst>
                </p:cNvPr>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47" name="Google Shape;9459;p73">
                  <a:extLst>
                    <a:ext uri="{FF2B5EF4-FFF2-40B4-BE49-F238E27FC236}">
                      <a16:creationId xmlns:a16="http://schemas.microsoft.com/office/drawing/2014/main" id="{EBE77CC2-A888-677D-BEC0-1663DE4E183A}"/>
                    </a:ext>
                  </a:extLst>
                </p:cNvPr>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48" name="Google Shape;9460;p73">
                  <a:extLst>
                    <a:ext uri="{FF2B5EF4-FFF2-40B4-BE49-F238E27FC236}">
                      <a16:creationId xmlns:a16="http://schemas.microsoft.com/office/drawing/2014/main" id="{6D55C2A5-D71B-64CF-5DAA-8DA768213113}"/>
                    </a:ext>
                  </a:extLst>
                </p:cNvPr>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21" name="Google Shape;9461;p73">
                <a:extLst>
                  <a:ext uri="{FF2B5EF4-FFF2-40B4-BE49-F238E27FC236}">
                    <a16:creationId xmlns:a16="http://schemas.microsoft.com/office/drawing/2014/main" id="{D13DAC0F-61B5-DB93-3052-24C5C14B1760}"/>
                  </a:ext>
                </a:extLst>
              </p:cNvPr>
              <p:cNvGrpSpPr/>
              <p:nvPr/>
            </p:nvGrpSpPr>
            <p:grpSpPr>
              <a:xfrm>
                <a:off x="8379176" y="3746993"/>
                <a:ext cx="500612" cy="502387"/>
                <a:chOff x="4991425" y="3234750"/>
                <a:chExt cx="296175" cy="297225"/>
              </a:xfrm>
              <a:grpFill/>
            </p:grpSpPr>
            <p:sp>
              <p:nvSpPr>
                <p:cNvPr id="17540" name="Google Shape;9462;p73">
                  <a:extLst>
                    <a:ext uri="{FF2B5EF4-FFF2-40B4-BE49-F238E27FC236}">
                      <a16:creationId xmlns:a16="http://schemas.microsoft.com/office/drawing/2014/main" id="{FA1209A9-0681-8DCA-EC5A-2FD8230C67AE}"/>
                    </a:ext>
                  </a:extLst>
                </p:cNvPr>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41" name="Google Shape;9463;p73">
                  <a:extLst>
                    <a:ext uri="{FF2B5EF4-FFF2-40B4-BE49-F238E27FC236}">
                      <a16:creationId xmlns:a16="http://schemas.microsoft.com/office/drawing/2014/main" id="{CAE176C9-D707-E52B-8DC2-417C3E521E77}"/>
                    </a:ext>
                  </a:extLst>
                </p:cNvPr>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42" name="Google Shape;9464;p73">
                  <a:extLst>
                    <a:ext uri="{FF2B5EF4-FFF2-40B4-BE49-F238E27FC236}">
                      <a16:creationId xmlns:a16="http://schemas.microsoft.com/office/drawing/2014/main" id="{27CB0D91-0D94-618E-94BF-AA43EB6157C5}"/>
                    </a:ext>
                  </a:extLst>
                </p:cNvPr>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43" name="Google Shape;9465;p73">
                  <a:extLst>
                    <a:ext uri="{FF2B5EF4-FFF2-40B4-BE49-F238E27FC236}">
                      <a16:creationId xmlns:a16="http://schemas.microsoft.com/office/drawing/2014/main" id="{0D53A7C0-8EB3-F416-922A-85FE6C9CC01B}"/>
                    </a:ext>
                  </a:extLst>
                </p:cNvPr>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44" name="Google Shape;9466;p73">
                  <a:extLst>
                    <a:ext uri="{FF2B5EF4-FFF2-40B4-BE49-F238E27FC236}">
                      <a16:creationId xmlns:a16="http://schemas.microsoft.com/office/drawing/2014/main" id="{0B59C257-B4EA-91F5-73A4-7A0716566738}"/>
                    </a:ext>
                  </a:extLst>
                </p:cNvPr>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45" name="Google Shape;9467;p73">
                  <a:extLst>
                    <a:ext uri="{FF2B5EF4-FFF2-40B4-BE49-F238E27FC236}">
                      <a16:creationId xmlns:a16="http://schemas.microsoft.com/office/drawing/2014/main" id="{9AA0EFC0-A8C3-22AD-6E7F-CBA320C805CD}"/>
                    </a:ext>
                  </a:extLst>
                </p:cNvPr>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22" name="Google Shape;9468;p73">
                <a:extLst>
                  <a:ext uri="{FF2B5EF4-FFF2-40B4-BE49-F238E27FC236}">
                    <a16:creationId xmlns:a16="http://schemas.microsoft.com/office/drawing/2014/main" id="{2FA5463A-55CF-6803-BA84-49302C464277}"/>
                  </a:ext>
                </a:extLst>
              </p:cNvPr>
              <p:cNvGrpSpPr/>
              <p:nvPr/>
            </p:nvGrpSpPr>
            <p:grpSpPr>
              <a:xfrm>
                <a:off x="8379176" y="4407885"/>
                <a:ext cx="500612" cy="440694"/>
                <a:chOff x="4991425" y="3617150"/>
                <a:chExt cx="296175" cy="260725"/>
              </a:xfrm>
              <a:grpFill/>
            </p:grpSpPr>
            <p:sp>
              <p:nvSpPr>
                <p:cNvPr id="17533" name="Google Shape;9469;p73">
                  <a:extLst>
                    <a:ext uri="{FF2B5EF4-FFF2-40B4-BE49-F238E27FC236}">
                      <a16:creationId xmlns:a16="http://schemas.microsoft.com/office/drawing/2014/main" id="{BB304AF2-3EBC-1407-AA68-FE2E54AF26B2}"/>
                    </a:ext>
                  </a:extLst>
                </p:cNvPr>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34" name="Google Shape;9470;p73">
                  <a:extLst>
                    <a:ext uri="{FF2B5EF4-FFF2-40B4-BE49-F238E27FC236}">
                      <a16:creationId xmlns:a16="http://schemas.microsoft.com/office/drawing/2014/main" id="{A1C0B796-F903-E2CD-1D5F-E60446A8788D}"/>
                    </a:ext>
                  </a:extLst>
                </p:cNvPr>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35" name="Google Shape;9471;p73">
                  <a:extLst>
                    <a:ext uri="{FF2B5EF4-FFF2-40B4-BE49-F238E27FC236}">
                      <a16:creationId xmlns:a16="http://schemas.microsoft.com/office/drawing/2014/main" id="{C3BAFDCF-90EA-8860-F823-024FA6EEB4F1}"/>
                    </a:ext>
                  </a:extLst>
                </p:cNvPr>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36" name="Google Shape;9472;p73">
                  <a:extLst>
                    <a:ext uri="{FF2B5EF4-FFF2-40B4-BE49-F238E27FC236}">
                      <a16:creationId xmlns:a16="http://schemas.microsoft.com/office/drawing/2014/main" id="{F703C58E-4DF3-42AD-DBAE-BF269AA1AC58}"/>
                    </a:ext>
                  </a:extLst>
                </p:cNvPr>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37" name="Google Shape;9473;p73">
                  <a:extLst>
                    <a:ext uri="{FF2B5EF4-FFF2-40B4-BE49-F238E27FC236}">
                      <a16:creationId xmlns:a16="http://schemas.microsoft.com/office/drawing/2014/main" id="{447A0F95-F988-D0A0-8EA3-3D58AECB06F2}"/>
                    </a:ext>
                  </a:extLst>
                </p:cNvPr>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38" name="Google Shape;9474;p73">
                  <a:extLst>
                    <a:ext uri="{FF2B5EF4-FFF2-40B4-BE49-F238E27FC236}">
                      <a16:creationId xmlns:a16="http://schemas.microsoft.com/office/drawing/2014/main" id="{5CED08A7-3C4C-D188-9420-82A5C7771187}"/>
                    </a:ext>
                  </a:extLst>
                </p:cNvPr>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39" name="Google Shape;9475;p73">
                  <a:extLst>
                    <a:ext uri="{FF2B5EF4-FFF2-40B4-BE49-F238E27FC236}">
                      <a16:creationId xmlns:a16="http://schemas.microsoft.com/office/drawing/2014/main" id="{0908F6F4-4246-4B67-D2AB-EC1090E59764}"/>
                    </a:ext>
                  </a:extLst>
                </p:cNvPr>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23" name="Google Shape;9476;p73">
                <a:extLst>
                  <a:ext uri="{FF2B5EF4-FFF2-40B4-BE49-F238E27FC236}">
                    <a16:creationId xmlns:a16="http://schemas.microsoft.com/office/drawing/2014/main" id="{FF6104C2-A367-8005-02BF-2AFF6A8EF15B}"/>
                  </a:ext>
                </a:extLst>
              </p:cNvPr>
              <p:cNvGrpSpPr/>
              <p:nvPr/>
            </p:nvGrpSpPr>
            <p:grpSpPr>
              <a:xfrm>
                <a:off x="8489677" y="4985299"/>
                <a:ext cx="279612" cy="499303"/>
                <a:chOff x="5056800" y="3962900"/>
                <a:chExt cx="165425" cy="295400"/>
              </a:xfrm>
              <a:grpFill/>
            </p:grpSpPr>
            <p:sp>
              <p:nvSpPr>
                <p:cNvPr id="17530" name="Google Shape;9477;p73">
                  <a:extLst>
                    <a:ext uri="{FF2B5EF4-FFF2-40B4-BE49-F238E27FC236}">
                      <a16:creationId xmlns:a16="http://schemas.microsoft.com/office/drawing/2014/main" id="{688AF427-559B-E661-E9C7-D1CA13233767}"/>
                    </a:ext>
                  </a:extLst>
                </p:cNvPr>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31" name="Google Shape;9478;p73">
                  <a:extLst>
                    <a:ext uri="{FF2B5EF4-FFF2-40B4-BE49-F238E27FC236}">
                      <a16:creationId xmlns:a16="http://schemas.microsoft.com/office/drawing/2014/main" id="{593E3FDA-AA80-3250-DF9A-3537C40B5209}"/>
                    </a:ext>
                  </a:extLst>
                </p:cNvPr>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32" name="Google Shape;9479;p73">
                  <a:extLst>
                    <a:ext uri="{FF2B5EF4-FFF2-40B4-BE49-F238E27FC236}">
                      <a16:creationId xmlns:a16="http://schemas.microsoft.com/office/drawing/2014/main" id="{A46D2A10-89D4-150E-65D3-371AF4E221AD}"/>
                    </a:ext>
                  </a:extLst>
                </p:cNvPr>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24" name="Google Shape;9480;p73">
                <a:extLst>
                  <a:ext uri="{FF2B5EF4-FFF2-40B4-BE49-F238E27FC236}">
                    <a16:creationId xmlns:a16="http://schemas.microsoft.com/office/drawing/2014/main" id="{8D5600BF-DB30-E42D-278A-BB94544FEE08}"/>
                  </a:ext>
                </a:extLst>
              </p:cNvPr>
              <p:cNvGrpSpPr/>
              <p:nvPr/>
            </p:nvGrpSpPr>
            <p:grpSpPr>
              <a:xfrm>
                <a:off x="10279035" y="4985321"/>
                <a:ext cx="501923" cy="499261"/>
                <a:chOff x="6168925" y="3936925"/>
                <a:chExt cx="296950" cy="295375"/>
              </a:xfrm>
              <a:grpFill/>
            </p:grpSpPr>
            <p:sp>
              <p:nvSpPr>
                <p:cNvPr id="17524" name="Google Shape;9481;p73">
                  <a:extLst>
                    <a:ext uri="{FF2B5EF4-FFF2-40B4-BE49-F238E27FC236}">
                      <a16:creationId xmlns:a16="http://schemas.microsoft.com/office/drawing/2014/main" id="{65260F20-2E42-F47D-4AE8-4FDD93D748B3}"/>
                    </a:ext>
                  </a:extLst>
                </p:cNvPr>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25" name="Google Shape;9482;p73">
                  <a:extLst>
                    <a:ext uri="{FF2B5EF4-FFF2-40B4-BE49-F238E27FC236}">
                      <a16:creationId xmlns:a16="http://schemas.microsoft.com/office/drawing/2014/main" id="{A0E1C9B5-0197-54AC-39AE-095DF44FEC66}"/>
                    </a:ext>
                  </a:extLst>
                </p:cNvPr>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26" name="Google Shape;9483;p73">
                  <a:extLst>
                    <a:ext uri="{FF2B5EF4-FFF2-40B4-BE49-F238E27FC236}">
                      <a16:creationId xmlns:a16="http://schemas.microsoft.com/office/drawing/2014/main" id="{B77F4A19-49C5-4AD5-707A-C786BEC553E5}"/>
                    </a:ext>
                  </a:extLst>
                </p:cNvPr>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27" name="Google Shape;9484;p73">
                  <a:extLst>
                    <a:ext uri="{FF2B5EF4-FFF2-40B4-BE49-F238E27FC236}">
                      <a16:creationId xmlns:a16="http://schemas.microsoft.com/office/drawing/2014/main" id="{582176A7-AEEB-A44B-3FF7-3210D446C8C2}"/>
                    </a:ext>
                  </a:extLst>
                </p:cNvPr>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28" name="Google Shape;9485;p73">
                  <a:extLst>
                    <a:ext uri="{FF2B5EF4-FFF2-40B4-BE49-F238E27FC236}">
                      <a16:creationId xmlns:a16="http://schemas.microsoft.com/office/drawing/2014/main" id="{CD4C2751-EBCA-9A2F-5644-5E492CF532AB}"/>
                    </a:ext>
                  </a:extLst>
                </p:cNvPr>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29" name="Google Shape;9486;p73">
                  <a:extLst>
                    <a:ext uri="{FF2B5EF4-FFF2-40B4-BE49-F238E27FC236}">
                      <a16:creationId xmlns:a16="http://schemas.microsoft.com/office/drawing/2014/main" id="{05717B48-6B56-6992-F7A8-08F6BEEB34AB}"/>
                    </a:ext>
                  </a:extLst>
                </p:cNvPr>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25" name="Google Shape;9487;p73">
                <a:extLst>
                  <a:ext uri="{FF2B5EF4-FFF2-40B4-BE49-F238E27FC236}">
                    <a16:creationId xmlns:a16="http://schemas.microsoft.com/office/drawing/2014/main" id="{9F44E99C-D019-D8B6-E4B4-E09107D9B320}"/>
                  </a:ext>
                </a:extLst>
              </p:cNvPr>
              <p:cNvGrpSpPr/>
              <p:nvPr/>
            </p:nvGrpSpPr>
            <p:grpSpPr>
              <a:xfrm>
                <a:off x="2672075" y="3748558"/>
                <a:ext cx="497908" cy="499261"/>
                <a:chOff x="1674750" y="3254050"/>
                <a:chExt cx="294575" cy="295375"/>
              </a:xfrm>
              <a:grpFill/>
            </p:grpSpPr>
            <p:sp>
              <p:nvSpPr>
                <p:cNvPr id="17521" name="Google Shape;9488;p73">
                  <a:extLst>
                    <a:ext uri="{FF2B5EF4-FFF2-40B4-BE49-F238E27FC236}">
                      <a16:creationId xmlns:a16="http://schemas.microsoft.com/office/drawing/2014/main" id="{C57E509E-4496-A7FF-25E6-B183A4F7F4DE}"/>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22" name="Google Shape;9489;p73">
                  <a:extLst>
                    <a:ext uri="{FF2B5EF4-FFF2-40B4-BE49-F238E27FC236}">
                      <a16:creationId xmlns:a16="http://schemas.microsoft.com/office/drawing/2014/main" id="{8D18D4B7-8499-97E3-00CE-C6875FDEC7F5}"/>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23" name="Google Shape;9490;p73">
                  <a:extLst>
                    <a:ext uri="{FF2B5EF4-FFF2-40B4-BE49-F238E27FC236}">
                      <a16:creationId xmlns:a16="http://schemas.microsoft.com/office/drawing/2014/main" id="{B1962EF9-D19C-CDA8-7FAB-178C9CB11481}"/>
                    </a:ext>
                  </a:extLst>
                </p:cNvPr>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26" name="Google Shape;9491;p73">
                <a:extLst>
                  <a:ext uri="{FF2B5EF4-FFF2-40B4-BE49-F238E27FC236}">
                    <a16:creationId xmlns:a16="http://schemas.microsoft.com/office/drawing/2014/main" id="{47A1DA6D-4F63-2B3F-5626-F2234BE8A939}"/>
                  </a:ext>
                </a:extLst>
              </p:cNvPr>
              <p:cNvGrpSpPr/>
              <p:nvPr/>
            </p:nvGrpSpPr>
            <p:grpSpPr>
              <a:xfrm>
                <a:off x="2692697" y="4378602"/>
                <a:ext cx="456666" cy="499261"/>
                <a:chOff x="1687350" y="3618725"/>
                <a:chExt cx="270175" cy="295375"/>
              </a:xfrm>
              <a:grpFill/>
            </p:grpSpPr>
            <p:sp>
              <p:nvSpPr>
                <p:cNvPr id="17518" name="Google Shape;9492;p73">
                  <a:extLst>
                    <a:ext uri="{FF2B5EF4-FFF2-40B4-BE49-F238E27FC236}">
                      <a16:creationId xmlns:a16="http://schemas.microsoft.com/office/drawing/2014/main" id="{451A25F2-EF0D-3687-9653-2AB76E08CD3A}"/>
                    </a:ext>
                  </a:extLst>
                </p:cNvPr>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19" name="Google Shape;9493;p73">
                  <a:extLst>
                    <a:ext uri="{FF2B5EF4-FFF2-40B4-BE49-F238E27FC236}">
                      <a16:creationId xmlns:a16="http://schemas.microsoft.com/office/drawing/2014/main" id="{9A9972FA-CBEB-F756-2685-146EC73A2F1D}"/>
                    </a:ext>
                  </a:extLst>
                </p:cNvPr>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20" name="Google Shape;9494;p73">
                  <a:extLst>
                    <a:ext uri="{FF2B5EF4-FFF2-40B4-BE49-F238E27FC236}">
                      <a16:creationId xmlns:a16="http://schemas.microsoft.com/office/drawing/2014/main" id="{86067495-3292-BCEF-DB86-71BD3E3E8F02}"/>
                    </a:ext>
                  </a:extLst>
                </p:cNvPr>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27" name="Google Shape;9495;p73">
                <a:extLst>
                  <a:ext uri="{FF2B5EF4-FFF2-40B4-BE49-F238E27FC236}">
                    <a16:creationId xmlns:a16="http://schemas.microsoft.com/office/drawing/2014/main" id="{4FC3B9D1-B26B-E965-F516-EA282A618DB9}"/>
                  </a:ext>
                </a:extLst>
              </p:cNvPr>
              <p:cNvGrpSpPr/>
              <p:nvPr/>
            </p:nvGrpSpPr>
            <p:grpSpPr>
              <a:xfrm>
                <a:off x="2669392" y="4985321"/>
                <a:ext cx="503276" cy="499261"/>
                <a:chOff x="1672375" y="3982600"/>
                <a:chExt cx="297750" cy="295375"/>
              </a:xfrm>
              <a:grpFill/>
            </p:grpSpPr>
            <p:sp>
              <p:nvSpPr>
                <p:cNvPr id="17515" name="Google Shape;9496;p73">
                  <a:extLst>
                    <a:ext uri="{FF2B5EF4-FFF2-40B4-BE49-F238E27FC236}">
                      <a16:creationId xmlns:a16="http://schemas.microsoft.com/office/drawing/2014/main" id="{A57F6FF9-F506-2DC3-EE4E-421A62FE7DF9}"/>
                    </a:ext>
                  </a:extLst>
                </p:cNvPr>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16" name="Google Shape;9497;p73">
                  <a:extLst>
                    <a:ext uri="{FF2B5EF4-FFF2-40B4-BE49-F238E27FC236}">
                      <a16:creationId xmlns:a16="http://schemas.microsoft.com/office/drawing/2014/main" id="{8D7DEA06-BEED-F1D7-495F-A8B719208197}"/>
                    </a:ext>
                  </a:extLst>
                </p:cNvPr>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17" name="Google Shape;9498;p73">
                  <a:extLst>
                    <a:ext uri="{FF2B5EF4-FFF2-40B4-BE49-F238E27FC236}">
                      <a16:creationId xmlns:a16="http://schemas.microsoft.com/office/drawing/2014/main" id="{5918EB2F-4EFF-F352-0A98-975B96563D55}"/>
                    </a:ext>
                  </a:extLst>
                </p:cNvPr>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28" name="Google Shape;9499;p73">
                <a:extLst>
                  <a:ext uri="{FF2B5EF4-FFF2-40B4-BE49-F238E27FC236}">
                    <a16:creationId xmlns:a16="http://schemas.microsoft.com/office/drawing/2014/main" id="{DDA52221-A32D-FA1D-9807-E9C663230BFA}"/>
                  </a:ext>
                </a:extLst>
              </p:cNvPr>
              <p:cNvGrpSpPr/>
              <p:nvPr/>
            </p:nvGrpSpPr>
            <p:grpSpPr>
              <a:xfrm>
                <a:off x="5851479" y="3747882"/>
                <a:ext cx="500612" cy="500612"/>
                <a:chOff x="3497300" y="3227275"/>
                <a:chExt cx="296175" cy="296175"/>
              </a:xfrm>
              <a:grpFill/>
            </p:grpSpPr>
            <p:sp>
              <p:nvSpPr>
                <p:cNvPr id="17507" name="Google Shape;9500;p73">
                  <a:extLst>
                    <a:ext uri="{FF2B5EF4-FFF2-40B4-BE49-F238E27FC236}">
                      <a16:creationId xmlns:a16="http://schemas.microsoft.com/office/drawing/2014/main" id="{1CAAA0AA-3C6B-A4F7-3ACC-F95C78F093CC}"/>
                    </a:ext>
                  </a:extLst>
                </p:cNvPr>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08" name="Google Shape;9501;p73">
                  <a:extLst>
                    <a:ext uri="{FF2B5EF4-FFF2-40B4-BE49-F238E27FC236}">
                      <a16:creationId xmlns:a16="http://schemas.microsoft.com/office/drawing/2014/main" id="{8491F67D-D392-14C3-6D28-87D86C44C220}"/>
                    </a:ext>
                  </a:extLst>
                </p:cNvPr>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09" name="Google Shape;9502;p73">
                  <a:extLst>
                    <a:ext uri="{FF2B5EF4-FFF2-40B4-BE49-F238E27FC236}">
                      <a16:creationId xmlns:a16="http://schemas.microsoft.com/office/drawing/2014/main" id="{A2504DC1-A72F-CE83-C2FA-8A3CC92443FF}"/>
                    </a:ext>
                  </a:extLst>
                </p:cNvPr>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10" name="Google Shape;9503;p73">
                  <a:extLst>
                    <a:ext uri="{FF2B5EF4-FFF2-40B4-BE49-F238E27FC236}">
                      <a16:creationId xmlns:a16="http://schemas.microsoft.com/office/drawing/2014/main" id="{0F19ECEE-2FB0-87AE-4172-EC20D5D2F848}"/>
                    </a:ext>
                  </a:extLst>
                </p:cNvPr>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11" name="Google Shape;9504;p73">
                  <a:extLst>
                    <a:ext uri="{FF2B5EF4-FFF2-40B4-BE49-F238E27FC236}">
                      <a16:creationId xmlns:a16="http://schemas.microsoft.com/office/drawing/2014/main" id="{5047A9C7-A5B0-785F-3534-F259F2320EBD}"/>
                    </a:ext>
                  </a:extLst>
                </p:cNvPr>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12" name="Google Shape;9505;p73">
                  <a:extLst>
                    <a:ext uri="{FF2B5EF4-FFF2-40B4-BE49-F238E27FC236}">
                      <a16:creationId xmlns:a16="http://schemas.microsoft.com/office/drawing/2014/main" id="{4A78EB67-75E1-B9D1-E13E-1510A20387FD}"/>
                    </a:ext>
                  </a:extLst>
                </p:cNvPr>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13" name="Google Shape;9506;p73">
                  <a:extLst>
                    <a:ext uri="{FF2B5EF4-FFF2-40B4-BE49-F238E27FC236}">
                      <a16:creationId xmlns:a16="http://schemas.microsoft.com/office/drawing/2014/main" id="{015AC72E-F1AD-3B17-2486-6CD024C2D4A0}"/>
                    </a:ext>
                  </a:extLst>
                </p:cNvPr>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14" name="Google Shape;9507;p73">
                  <a:extLst>
                    <a:ext uri="{FF2B5EF4-FFF2-40B4-BE49-F238E27FC236}">
                      <a16:creationId xmlns:a16="http://schemas.microsoft.com/office/drawing/2014/main" id="{2D8F5426-AF9B-4D79-C735-B05C665F2959}"/>
                    </a:ext>
                  </a:extLst>
                </p:cNvPr>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29" name="Google Shape;9508;p73">
                <a:extLst>
                  <a:ext uri="{FF2B5EF4-FFF2-40B4-BE49-F238E27FC236}">
                    <a16:creationId xmlns:a16="http://schemas.microsoft.com/office/drawing/2014/main" id="{9DB71135-D972-9020-A8EF-072B2846D87E}"/>
                  </a:ext>
                </a:extLst>
              </p:cNvPr>
              <p:cNvGrpSpPr/>
              <p:nvPr/>
            </p:nvGrpSpPr>
            <p:grpSpPr>
              <a:xfrm>
                <a:off x="5852154" y="4379933"/>
                <a:ext cx="499261" cy="496599"/>
                <a:chOff x="3497300" y="3591950"/>
                <a:chExt cx="295375" cy="293800"/>
              </a:xfrm>
              <a:grpFill/>
            </p:grpSpPr>
            <p:sp>
              <p:nvSpPr>
                <p:cNvPr id="17499" name="Google Shape;9509;p73">
                  <a:extLst>
                    <a:ext uri="{FF2B5EF4-FFF2-40B4-BE49-F238E27FC236}">
                      <a16:creationId xmlns:a16="http://schemas.microsoft.com/office/drawing/2014/main" id="{634323F7-7D43-5B42-B393-99BFDCF777A8}"/>
                    </a:ext>
                  </a:extLst>
                </p:cNvPr>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00" name="Google Shape;9510;p73">
                  <a:extLst>
                    <a:ext uri="{FF2B5EF4-FFF2-40B4-BE49-F238E27FC236}">
                      <a16:creationId xmlns:a16="http://schemas.microsoft.com/office/drawing/2014/main" id="{0A2FC356-6031-07F2-BD15-81EEDB628629}"/>
                    </a:ext>
                  </a:extLst>
                </p:cNvPr>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01" name="Google Shape;9511;p73">
                  <a:extLst>
                    <a:ext uri="{FF2B5EF4-FFF2-40B4-BE49-F238E27FC236}">
                      <a16:creationId xmlns:a16="http://schemas.microsoft.com/office/drawing/2014/main" id="{78C605D1-AEC1-DD92-DEAA-79A00451B536}"/>
                    </a:ext>
                  </a:extLst>
                </p:cNvPr>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02" name="Google Shape;9512;p73">
                  <a:extLst>
                    <a:ext uri="{FF2B5EF4-FFF2-40B4-BE49-F238E27FC236}">
                      <a16:creationId xmlns:a16="http://schemas.microsoft.com/office/drawing/2014/main" id="{07DEA9B0-BECD-8315-1769-40C286544FBA}"/>
                    </a:ext>
                  </a:extLst>
                </p:cNvPr>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03" name="Google Shape;9513;p73">
                  <a:extLst>
                    <a:ext uri="{FF2B5EF4-FFF2-40B4-BE49-F238E27FC236}">
                      <a16:creationId xmlns:a16="http://schemas.microsoft.com/office/drawing/2014/main" id="{B894CE8F-F3D3-7EC9-6528-8AD73289A65F}"/>
                    </a:ext>
                  </a:extLst>
                </p:cNvPr>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04" name="Google Shape;9514;p73">
                  <a:extLst>
                    <a:ext uri="{FF2B5EF4-FFF2-40B4-BE49-F238E27FC236}">
                      <a16:creationId xmlns:a16="http://schemas.microsoft.com/office/drawing/2014/main" id="{920AE97A-4BDA-BDA4-DB2C-4F7B8CDC49A0}"/>
                    </a:ext>
                  </a:extLst>
                </p:cNvPr>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05" name="Google Shape;9515;p73">
                  <a:extLst>
                    <a:ext uri="{FF2B5EF4-FFF2-40B4-BE49-F238E27FC236}">
                      <a16:creationId xmlns:a16="http://schemas.microsoft.com/office/drawing/2014/main" id="{C89225CF-9960-3868-64C8-6ABF87220F7E}"/>
                    </a:ext>
                  </a:extLst>
                </p:cNvPr>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06" name="Google Shape;9516;p73">
                  <a:extLst>
                    <a:ext uri="{FF2B5EF4-FFF2-40B4-BE49-F238E27FC236}">
                      <a16:creationId xmlns:a16="http://schemas.microsoft.com/office/drawing/2014/main" id="{2C5B7D3C-8614-E2CB-347F-650453A9C3AA}"/>
                    </a:ext>
                  </a:extLst>
                </p:cNvPr>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30" name="Google Shape;9517;p73">
                <a:extLst>
                  <a:ext uri="{FF2B5EF4-FFF2-40B4-BE49-F238E27FC236}">
                    <a16:creationId xmlns:a16="http://schemas.microsoft.com/office/drawing/2014/main" id="{F4EB06D3-45ED-D6A7-9F38-3485AA046CDA}"/>
                  </a:ext>
                </a:extLst>
              </p:cNvPr>
              <p:cNvGrpSpPr/>
              <p:nvPr/>
            </p:nvGrpSpPr>
            <p:grpSpPr>
              <a:xfrm>
                <a:off x="5852154" y="4985299"/>
                <a:ext cx="499261" cy="499303"/>
                <a:chOff x="3497300" y="3955025"/>
                <a:chExt cx="295375" cy="295400"/>
              </a:xfrm>
              <a:grpFill/>
            </p:grpSpPr>
            <p:sp>
              <p:nvSpPr>
                <p:cNvPr id="17496" name="Google Shape;9518;p73">
                  <a:extLst>
                    <a:ext uri="{FF2B5EF4-FFF2-40B4-BE49-F238E27FC236}">
                      <a16:creationId xmlns:a16="http://schemas.microsoft.com/office/drawing/2014/main" id="{FF747517-6097-2376-34AE-B0493D829692}"/>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97" name="Google Shape;9519;p73">
                  <a:extLst>
                    <a:ext uri="{FF2B5EF4-FFF2-40B4-BE49-F238E27FC236}">
                      <a16:creationId xmlns:a16="http://schemas.microsoft.com/office/drawing/2014/main" id="{12873A53-F89B-2ECB-7440-1C7EF450A8C6}"/>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98" name="Google Shape;9520;p73">
                  <a:extLst>
                    <a:ext uri="{FF2B5EF4-FFF2-40B4-BE49-F238E27FC236}">
                      <a16:creationId xmlns:a16="http://schemas.microsoft.com/office/drawing/2014/main" id="{22EE14F0-35AA-1A41-BE13-8671F6C28C53}"/>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31" name="Google Shape;9521;p73">
                <a:extLst>
                  <a:ext uri="{FF2B5EF4-FFF2-40B4-BE49-F238E27FC236}">
                    <a16:creationId xmlns:a16="http://schemas.microsoft.com/office/drawing/2014/main" id="{73A575D0-257E-2905-187B-D13CBBC13E4D}"/>
                  </a:ext>
                </a:extLst>
              </p:cNvPr>
              <p:cNvGrpSpPr/>
              <p:nvPr/>
            </p:nvGrpSpPr>
            <p:grpSpPr>
              <a:xfrm>
                <a:off x="9033293" y="3748917"/>
                <a:ext cx="468667" cy="498542"/>
                <a:chOff x="5364750" y="3235150"/>
                <a:chExt cx="277275" cy="294950"/>
              </a:xfrm>
              <a:grpFill/>
            </p:grpSpPr>
            <p:sp>
              <p:nvSpPr>
                <p:cNvPr id="17488" name="Google Shape;9522;p73">
                  <a:extLst>
                    <a:ext uri="{FF2B5EF4-FFF2-40B4-BE49-F238E27FC236}">
                      <a16:creationId xmlns:a16="http://schemas.microsoft.com/office/drawing/2014/main" id="{00229278-29D9-19EB-985D-CCBC792623D6}"/>
                    </a:ext>
                  </a:extLst>
                </p:cNvPr>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89" name="Google Shape;9523;p73">
                  <a:extLst>
                    <a:ext uri="{FF2B5EF4-FFF2-40B4-BE49-F238E27FC236}">
                      <a16:creationId xmlns:a16="http://schemas.microsoft.com/office/drawing/2014/main" id="{8CCF3E55-AFD5-91D5-F492-749BB8B848F4}"/>
                    </a:ext>
                  </a:extLst>
                </p:cNvPr>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90" name="Google Shape;9524;p73">
                  <a:extLst>
                    <a:ext uri="{FF2B5EF4-FFF2-40B4-BE49-F238E27FC236}">
                      <a16:creationId xmlns:a16="http://schemas.microsoft.com/office/drawing/2014/main" id="{ABCFAA90-4A0E-0EC3-31D1-AD46447146E3}"/>
                    </a:ext>
                  </a:extLst>
                </p:cNvPr>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91" name="Google Shape;9525;p73">
                  <a:extLst>
                    <a:ext uri="{FF2B5EF4-FFF2-40B4-BE49-F238E27FC236}">
                      <a16:creationId xmlns:a16="http://schemas.microsoft.com/office/drawing/2014/main" id="{E590DB8D-DB1C-1B85-B6D6-1EB9CBDDEF40}"/>
                    </a:ext>
                  </a:extLst>
                </p:cNvPr>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92" name="Google Shape;9526;p73">
                  <a:extLst>
                    <a:ext uri="{FF2B5EF4-FFF2-40B4-BE49-F238E27FC236}">
                      <a16:creationId xmlns:a16="http://schemas.microsoft.com/office/drawing/2014/main" id="{B69103C3-6AFF-14F7-A94B-EC42C82E389B}"/>
                    </a:ext>
                  </a:extLst>
                </p:cNvPr>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93" name="Google Shape;9527;p73">
                  <a:extLst>
                    <a:ext uri="{FF2B5EF4-FFF2-40B4-BE49-F238E27FC236}">
                      <a16:creationId xmlns:a16="http://schemas.microsoft.com/office/drawing/2014/main" id="{001BCC18-196C-83E6-FC6E-CFC3EA6FE4A9}"/>
                    </a:ext>
                  </a:extLst>
                </p:cNvPr>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94" name="Google Shape;9528;p73">
                  <a:extLst>
                    <a:ext uri="{FF2B5EF4-FFF2-40B4-BE49-F238E27FC236}">
                      <a16:creationId xmlns:a16="http://schemas.microsoft.com/office/drawing/2014/main" id="{B07CFAC4-005B-862A-EC79-60CCF55479FF}"/>
                    </a:ext>
                  </a:extLst>
                </p:cNvPr>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95" name="Google Shape;9529;p73">
                  <a:extLst>
                    <a:ext uri="{FF2B5EF4-FFF2-40B4-BE49-F238E27FC236}">
                      <a16:creationId xmlns:a16="http://schemas.microsoft.com/office/drawing/2014/main" id="{555126F2-2E06-B5F7-5930-0BF08843CBBD}"/>
                    </a:ext>
                  </a:extLst>
                </p:cNvPr>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32" name="Google Shape;9530;p73">
                <a:extLst>
                  <a:ext uri="{FF2B5EF4-FFF2-40B4-BE49-F238E27FC236}">
                    <a16:creationId xmlns:a16="http://schemas.microsoft.com/office/drawing/2014/main" id="{EB755826-DE75-0DCC-BA96-072E6026329C}"/>
                  </a:ext>
                </a:extLst>
              </p:cNvPr>
              <p:cNvGrpSpPr/>
              <p:nvPr/>
            </p:nvGrpSpPr>
            <p:grpSpPr>
              <a:xfrm>
                <a:off x="9016645" y="4376595"/>
                <a:ext cx="501965" cy="503276"/>
                <a:chOff x="5355300" y="3598250"/>
                <a:chExt cx="296975" cy="297750"/>
              </a:xfrm>
              <a:grpFill/>
            </p:grpSpPr>
            <p:sp>
              <p:nvSpPr>
                <p:cNvPr id="17480" name="Google Shape;9531;p73">
                  <a:extLst>
                    <a:ext uri="{FF2B5EF4-FFF2-40B4-BE49-F238E27FC236}">
                      <a16:creationId xmlns:a16="http://schemas.microsoft.com/office/drawing/2014/main" id="{F64B3056-6846-7381-B32A-B599761CE6FD}"/>
                    </a:ext>
                  </a:extLst>
                </p:cNvPr>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81" name="Google Shape;9532;p73">
                  <a:extLst>
                    <a:ext uri="{FF2B5EF4-FFF2-40B4-BE49-F238E27FC236}">
                      <a16:creationId xmlns:a16="http://schemas.microsoft.com/office/drawing/2014/main" id="{66D6C507-B557-347E-EA7A-1AB26B087FF8}"/>
                    </a:ext>
                  </a:extLst>
                </p:cNvPr>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82" name="Google Shape;9533;p73">
                  <a:extLst>
                    <a:ext uri="{FF2B5EF4-FFF2-40B4-BE49-F238E27FC236}">
                      <a16:creationId xmlns:a16="http://schemas.microsoft.com/office/drawing/2014/main" id="{BFE75B35-31D0-854C-5AD2-ABC5DCDD5234}"/>
                    </a:ext>
                  </a:extLst>
                </p:cNvPr>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83" name="Google Shape;9534;p73">
                  <a:extLst>
                    <a:ext uri="{FF2B5EF4-FFF2-40B4-BE49-F238E27FC236}">
                      <a16:creationId xmlns:a16="http://schemas.microsoft.com/office/drawing/2014/main" id="{29D64B38-2A2A-7C4D-D1EB-F92AEA1B0586}"/>
                    </a:ext>
                  </a:extLst>
                </p:cNvPr>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84" name="Google Shape;9535;p73">
                  <a:extLst>
                    <a:ext uri="{FF2B5EF4-FFF2-40B4-BE49-F238E27FC236}">
                      <a16:creationId xmlns:a16="http://schemas.microsoft.com/office/drawing/2014/main" id="{5F71A9A7-8222-980F-66ED-9D28D5C1342B}"/>
                    </a:ext>
                  </a:extLst>
                </p:cNvPr>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85" name="Google Shape;9536;p73">
                  <a:extLst>
                    <a:ext uri="{FF2B5EF4-FFF2-40B4-BE49-F238E27FC236}">
                      <a16:creationId xmlns:a16="http://schemas.microsoft.com/office/drawing/2014/main" id="{8A23AE87-6772-DD39-C411-1F192C25F6A3}"/>
                    </a:ext>
                  </a:extLst>
                </p:cNvPr>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86" name="Google Shape;9537;p73">
                  <a:extLst>
                    <a:ext uri="{FF2B5EF4-FFF2-40B4-BE49-F238E27FC236}">
                      <a16:creationId xmlns:a16="http://schemas.microsoft.com/office/drawing/2014/main" id="{94D19844-16B6-5671-ACB6-0619EA8C3A5D}"/>
                    </a:ext>
                  </a:extLst>
                </p:cNvPr>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87" name="Google Shape;9538;p73">
                  <a:extLst>
                    <a:ext uri="{FF2B5EF4-FFF2-40B4-BE49-F238E27FC236}">
                      <a16:creationId xmlns:a16="http://schemas.microsoft.com/office/drawing/2014/main" id="{126CF029-8DB6-FE2F-3BAE-E6FEE73B0D32}"/>
                    </a:ext>
                  </a:extLst>
                </p:cNvPr>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33" name="Google Shape;9539;p73">
                <a:extLst>
                  <a:ext uri="{FF2B5EF4-FFF2-40B4-BE49-F238E27FC236}">
                    <a16:creationId xmlns:a16="http://schemas.microsoft.com/office/drawing/2014/main" id="{14AE3BFC-5EF6-E87C-F12B-EC33C97F0A6D}"/>
                  </a:ext>
                </a:extLst>
              </p:cNvPr>
              <p:cNvGrpSpPr/>
              <p:nvPr/>
            </p:nvGrpSpPr>
            <p:grpSpPr>
              <a:xfrm>
                <a:off x="9022644" y="5073172"/>
                <a:ext cx="489964" cy="323559"/>
                <a:chOff x="5358450" y="4015675"/>
                <a:chExt cx="289875" cy="191425"/>
              </a:xfrm>
              <a:grpFill/>
            </p:grpSpPr>
            <p:sp>
              <p:nvSpPr>
                <p:cNvPr id="17476" name="Google Shape;9540;p73">
                  <a:extLst>
                    <a:ext uri="{FF2B5EF4-FFF2-40B4-BE49-F238E27FC236}">
                      <a16:creationId xmlns:a16="http://schemas.microsoft.com/office/drawing/2014/main" id="{B8D6CD4E-C137-DDB1-6ABC-CD43C5CEE725}"/>
                    </a:ext>
                  </a:extLst>
                </p:cNvPr>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77" name="Google Shape;9541;p73">
                  <a:extLst>
                    <a:ext uri="{FF2B5EF4-FFF2-40B4-BE49-F238E27FC236}">
                      <a16:creationId xmlns:a16="http://schemas.microsoft.com/office/drawing/2014/main" id="{D9B8DF72-94E6-A7D2-D455-EB85149DD990}"/>
                    </a:ext>
                  </a:extLst>
                </p:cNvPr>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78" name="Google Shape;9542;p73">
                  <a:extLst>
                    <a:ext uri="{FF2B5EF4-FFF2-40B4-BE49-F238E27FC236}">
                      <a16:creationId xmlns:a16="http://schemas.microsoft.com/office/drawing/2014/main" id="{C7CA6ED4-1775-4585-8C79-E572F251E2A3}"/>
                    </a:ext>
                  </a:extLst>
                </p:cNvPr>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79" name="Google Shape;9543;p73">
                  <a:extLst>
                    <a:ext uri="{FF2B5EF4-FFF2-40B4-BE49-F238E27FC236}">
                      <a16:creationId xmlns:a16="http://schemas.microsoft.com/office/drawing/2014/main" id="{BB33B190-9521-5B10-AB55-FB76C3B93646}"/>
                    </a:ext>
                  </a:extLst>
                </p:cNvPr>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34" name="Google Shape;9544;p73">
                <a:extLst>
                  <a:ext uri="{FF2B5EF4-FFF2-40B4-BE49-F238E27FC236}">
                    <a16:creationId xmlns:a16="http://schemas.microsoft.com/office/drawing/2014/main" id="{665AAED6-833C-731D-D50D-74C2A8844AC7}"/>
                  </a:ext>
                </a:extLst>
              </p:cNvPr>
              <p:cNvGrpSpPr/>
              <p:nvPr/>
            </p:nvGrpSpPr>
            <p:grpSpPr>
              <a:xfrm>
                <a:off x="10925482" y="3765480"/>
                <a:ext cx="501965" cy="465413"/>
                <a:chOff x="6543825" y="3202075"/>
                <a:chExt cx="296975" cy="275350"/>
              </a:xfrm>
              <a:grpFill/>
            </p:grpSpPr>
            <p:sp>
              <p:nvSpPr>
                <p:cNvPr id="17469" name="Google Shape;9545;p73">
                  <a:extLst>
                    <a:ext uri="{FF2B5EF4-FFF2-40B4-BE49-F238E27FC236}">
                      <a16:creationId xmlns:a16="http://schemas.microsoft.com/office/drawing/2014/main" id="{D1294509-78D0-25FD-593D-AE21FC70257A}"/>
                    </a:ext>
                  </a:extLst>
                </p:cNvPr>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70" name="Google Shape;9546;p73">
                  <a:extLst>
                    <a:ext uri="{FF2B5EF4-FFF2-40B4-BE49-F238E27FC236}">
                      <a16:creationId xmlns:a16="http://schemas.microsoft.com/office/drawing/2014/main" id="{763D7B27-A542-CC10-1BB2-8CE806ED118A}"/>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71" name="Google Shape;9547;p73">
                  <a:extLst>
                    <a:ext uri="{FF2B5EF4-FFF2-40B4-BE49-F238E27FC236}">
                      <a16:creationId xmlns:a16="http://schemas.microsoft.com/office/drawing/2014/main" id="{FD6A1A1D-1FF6-B37A-F516-A62ADBC181E2}"/>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72" name="Google Shape;9548;p73">
                  <a:extLst>
                    <a:ext uri="{FF2B5EF4-FFF2-40B4-BE49-F238E27FC236}">
                      <a16:creationId xmlns:a16="http://schemas.microsoft.com/office/drawing/2014/main" id="{EC0F4606-DAE9-C8EE-008C-FC3EDFE133D2}"/>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73" name="Google Shape;9549;p73">
                  <a:extLst>
                    <a:ext uri="{FF2B5EF4-FFF2-40B4-BE49-F238E27FC236}">
                      <a16:creationId xmlns:a16="http://schemas.microsoft.com/office/drawing/2014/main" id="{2AEFAD47-58B3-88A2-96F5-205E66C2452B}"/>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74" name="Google Shape;9550;p73">
                  <a:extLst>
                    <a:ext uri="{FF2B5EF4-FFF2-40B4-BE49-F238E27FC236}">
                      <a16:creationId xmlns:a16="http://schemas.microsoft.com/office/drawing/2014/main" id="{6D4654E2-F4E5-CD24-0713-BFC3E46F8427}"/>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75" name="Google Shape;9551;p73">
                  <a:extLst>
                    <a:ext uri="{FF2B5EF4-FFF2-40B4-BE49-F238E27FC236}">
                      <a16:creationId xmlns:a16="http://schemas.microsoft.com/office/drawing/2014/main" id="{62879B1B-DC23-B1BF-03FA-154A93FA85F3}"/>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35" name="Google Shape;9552;p73">
                <a:extLst>
                  <a:ext uri="{FF2B5EF4-FFF2-40B4-BE49-F238E27FC236}">
                    <a16:creationId xmlns:a16="http://schemas.microsoft.com/office/drawing/2014/main" id="{57F7C9B7-8DA0-F527-CD79-0637F672945A}"/>
                  </a:ext>
                </a:extLst>
              </p:cNvPr>
              <p:cNvGrpSpPr/>
              <p:nvPr/>
            </p:nvGrpSpPr>
            <p:grpSpPr>
              <a:xfrm>
                <a:off x="3302959" y="3747882"/>
                <a:ext cx="500612" cy="500612"/>
                <a:chOff x="2037825" y="3254050"/>
                <a:chExt cx="296175" cy="296175"/>
              </a:xfrm>
              <a:grpFill/>
            </p:grpSpPr>
            <p:sp>
              <p:nvSpPr>
                <p:cNvPr id="17463" name="Google Shape;9553;p73">
                  <a:extLst>
                    <a:ext uri="{FF2B5EF4-FFF2-40B4-BE49-F238E27FC236}">
                      <a16:creationId xmlns:a16="http://schemas.microsoft.com/office/drawing/2014/main" id="{F99EACE2-7DD4-4B40-E928-B5B99286D3A9}"/>
                    </a:ext>
                  </a:extLst>
                </p:cNvPr>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64" name="Google Shape;9554;p73">
                  <a:extLst>
                    <a:ext uri="{FF2B5EF4-FFF2-40B4-BE49-F238E27FC236}">
                      <a16:creationId xmlns:a16="http://schemas.microsoft.com/office/drawing/2014/main" id="{5D326F3D-1BB7-55A9-5863-E880E0CC2073}"/>
                    </a:ext>
                  </a:extLst>
                </p:cNvPr>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65" name="Google Shape;9555;p73">
                  <a:extLst>
                    <a:ext uri="{FF2B5EF4-FFF2-40B4-BE49-F238E27FC236}">
                      <a16:creationId xmlns:a16="http://schemas.microsoft.com/office/drawing/2014/main" id="{072A0DF2-4AFB-9B8E-16CD-1D80157D8056}"/>
                    </a:ext>
                  </a:extLst>
                </p:cNvPr>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66" name="Google Shape;9556;p73">
                  <a:extLst>
                    <a:ext uri="{FF2B5EF4-FFF2-40B4-BE49-F238E27FC236}">
                      <a16:creationId xmlns:a16="http://schemas.microsoft.com/office/drawing/2014/main" id="{2AD32963-C187-68D6-3899-41E5ACE91964}"/>
                    </a:ext>
                  </a:extLst>
                </p:cNvPr>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67" name="Google Shape;9557;p73">
                  <a:extLst>
                    <a:ext uri="{FF2B5EF4-FFF2-40B4-BE49-F238E27FC236}">
                      <a16:creationId xmlns:a16="http://schemas.microsoft.com/office/drawing/2014/main" id="{F2A4E036-0C5D-7093-E277-3B068CCE3CAB}"/>
                    </a:ext>
                  </a:extLst>
                </p:cNvPr>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68" name="Google Shape;9558;p73">
                  <a:extLst>
                    <a:ext uri="{FF2B5EF4-FFF2-40B4-BE49-F238E27FC236}">
                      <a16:creationId xmlns:a16="http://schemas.microsoft.com/office/drawing/2014/main" id="{937D84EA-9877-17AB-DD5E-301596134914}"/>
                    </a:ext>
                  </a:extLst>
                </p:cNvPr>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36" name="Google Shape;9559;p73">
                <a:extLst>
                  <a:ext uri="{FF2B5EF4-FFF2-40B4-BE49-F238E27FC236}">
                    <a16:creationId xmlns:a16="http://schemas.microsoft.com/office/drawing/2014/main" id="{9ECD6877-D30E-5202-B5D5-3C9EE57A4F7C}"/>
                  </a:ext>
                </a:extLst>
              </p:cNvPr>
              <p:cNvGrpSpPr/>
              <p:nvPr/>
            </p:nvGrpSpPr>
            <p:grpSpPr>
              <a:xfrm>
                <a:off x="3300297" y="4378750"/>
                <a:ext cx="505937" cy="498964"/>
                <a:chOff x="2034675" y="3617925"/>
                <a:chExt cx="299325" cy="295200"/>
              </a:xfrm>
              <a:grpFill/>
            </p:grpSpPr>
            <p:sp>
              <p:nvSpPr>
                <p:cNvPr id="17458" name="Google Shape;9560;p73">
                  <a:extLst>
                    <a:ext uri="{FF2B5EF4-FFF2-40B4-BE49-F238E27FC236}">
                      <a16:creationId xmlns:a16="http://schemas.microsoft.com/office/drawing/2014/main" id="{D0617B81-5C55-5FCA-12A7-AE607CDAEE47}"/>
                    </a:ext>
                  </a:extLst>
                </p:cNvPr>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59" name="Google Shape;9561;p73">
                  <a:extLst>
                    <a:ext uri="{FF2B5EF4-FFF2-40B4-BE49-F238E27FC236}">
                      <a16:creationId xmlns:a16="http://schemas.microsoft.com/office/drawing/2014/main" id="{54A047F6-0585-117E-A0A2-21E5090C6C30}"/>
                    </a:ext>
                  </a:extLst>
                </p:cNvPr>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60" name="Google Shape;9562;p73">
                  <a:extLst>
                    <a:ext uri="{FF2B5EF4-FFF2-40B4-BE49-F238E27FC236}">
                      <a16:creationId xmlns:a16="http://schemas.microsoft.com/office/drawing/2014/main" id="{61B0AE6B-4A87-4211-4348-EE6ED2AA9C54}"/>
                    </a:ext>
                  </a:extLst>
                </p:cNvPr>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61" name="Google Shape;9563;p73">
                  <a:extLst>
                    <a:ext uri="{FF2B5EF4-FFF2-40B4-BE49-F238E27FC236}">
                      <a16:creationId xmlns:a16="http://schemas.microsoft.com/office/drawing/2014/main" id="{78BD484B-A381-DBFC-8BB0-D9ECD5728E3E}"/>
                    </a:ext>
                  </a:extLst>
                </p:cNvPr>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62" name="Google Shape;9564;p73">
                  <a:extLst>
                    <a:ext uri="{FF2B5EF4-FFF2-40B4-BE49-F238E27FC236}">
                      <a16:creationId xmlns:a16="http://schemas.microsoft.com/office/drawing/2014/main" id="{FAF4D61E-BA44-87B5-E41C-35E430BCBECB}"/>
                    </a:ext>
                  </a:extLst>
                </p:cNvPr>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37" name="Google Shape;9565;p73">
                <a:extLst>
                  <a:ext uri="{FF2B5EF4-FFF2-40B4-BE49-F238E27FC236}">
                    <a16:creationId xmlns:a16="http://schemas.microsoft.com/office/drawing/2014/main" id="{0109F354-0D06-C008-0C34-864EAA5EAF99}"/>
                  </a:ext>
                </a:extLst>
              </p:cNvPr>
              <p:cNvGrpSpPr/>
              <p:nvPr/>
            </p:nvGrpSpPr>
            <p:grpSpPr>
              <a:xfrm>
                <a:off x="3302959" y="4985321"/>
                <a:ext cx="500612" cy="499261"/>
                <a:chOff x="2037825" y="3981825"/>
                <a:chExt cx="296175" cy="295375"/>
              </a:xfrm>
              <a:grpFill/>
            </p:grpSpPr>
            <p:sp>
              <p:nvSpPr>
                <p:cNvPr id="17455" name="Google Shape;9566;p73">
                  <a:extLst>
                    <a:ext uri="{FF2B5EF4-FFF2-40B4-BE49-F238E27FC236}">
                      <a16:creationId xmlns:a16="http://schemas.microsoft.com/office/drawing/2014/main" id="{28F6CB92-27F4-4EB3-4503-1648087F0F2D}"/>
                    </a:ext>
                  </a:extLst>
                </p:cNvPr>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56" name="Google Shape;9567;p73">
                  <a:extLst>
                    <a:ext uri="{FF2B5EF4-FFF2-40B4-BE49-F238E27FC236}">
                      <a16:creationId xmlns:a16="http://schemas.microsoft.com/office/drawing/2014/main" id="{166F6111-CA9B-6034-1FDF-30D9C1B86579}"/>
                    </a:ext>
                  </a:extLst>
                </p:cNvPr>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57" name="Google Shape;9568;p73">
                  <a:extLst>
                    <a:ext uri="{FF2B5EF4-FFF2-40B4-BE49-F238E27FC236}">
                      <a16:creationId xmlns:a16="http://schemas.microsoft.com/office/drawing/2014/main" id="{C5C1D95E-0E14-C661-CA48-995F05F96852}"/>
                    </a:ext>
                  </a:extLst>
                </p:cNvPr>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38" name="Google Shape;9569;p73">
                <a:extLst>
                  <a:ext uri="{FF2B5EF4-FFF2-40B4-BE49-F238E27FC236}">
                    <a16:creationId xmlns:a16="http://schemas.microsoft.com/office/drawing/2014/main" id="{610D5E38-84E4-6C6A-0F20-DDB486D6E518}"/>
                  </a:ext>
                </a:extLst>
              </p:cNvPr>
              <p:cNvGrpSpPr/>
              <p:nvPr/>
            </p:nvGrpSpPr>
            <p:grpSpPr>
              <a:xfrm>
                <a:off x="6475073" y="3793814"/>
                <a:ext cx="500612" cy="408748"/>
                <a:chOff x="3860400" y="3254050"/>
                <a:chExt cx="296175" cy="241825"/>
              </a:xfrm>
              <a:grpFill/>
            </p:grpSpPr>
            <p:sp>
              <p:nvSpPr>
                <p:cNvPr id="17448" name="Google Shape;9570;p73">
                  <a:extLst>
                    <a:ext uri="{FF2B5EF4-FFF2-40B4-BE49-F238E27FC236}">
                      <a16:creationId xmlns:a16="http://schemas.microsoft.com/office/drawing/2014/main" id="{45344967-0142-7115-F751-1D2E946B8CAD}"/>
                    </a:ext>
                  </a:extLst>
                </p:cNvPr>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49" name="Google Shape;9571;p73">
                  <a:extLst>
                    <a:ext uri="{FF2B5EF4-FFF2-40B4-BE49-F238E27FC236}">
                      <a16:creationId xmlns:a16="http://schemas.microsoft.com/office/drawing/2014/main" id="{D6B912F4-DFE5-7B9E-A2D9-AA3CBE7E9298}"/>
                    </a:ext>
                  </a:extLst>
                </p:cNvPr>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50" name="Google Shape;9572;p73">
                  <a:extLst>
                    <a:ext uri="{FF2B5EF4-FFF2-40B4-BE49-F238E27FC236}">
                      <a16:creationId xmlns:a16="http://schemas.microsoft.com/office/drawing/2014/main" id="{C67F2188-C1FB-2D4F-EE81-96302D56C860}"/>
                    </a:ext>
                  </a:extLst>
                </p:cNvPr>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51" name="Google Shape;9573;p73">
                  <a:extLst>
                    <a:ext uri="{FF2B5EF4-FFF2-40B4-BE49-F238E27FC236}">
                      <a16:creationId xmlns:a16="http://schemas.microsoft.com/office/drawing/2014/main" id="{0FB29202-4928-8EA2-7543-83E2FBAB019A}"/>
                    </a:ext>
                  </a:extLst>
                </p:cNvPr>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52" name="Google Shape;9574;p73">
                  <a:extLst>
                    <a:ext uri="{FF2B5EF4-FFF2-40B4-BE49-F238E27FC236}">
                      <a16:creationId xmlns:a16="http://schemas.microsoft.com/office/drawing/2014/main" id="{2168A58E-D6BA-859C-2544-C6BDCCA9AD30}"/>
                    </a:ext>
                  </a:extLst>
                </p:cNvPr>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53" name="Google Shape;9575;p73">
                  <a:extLst>
                    <a:ext uri="{FF2B5EF4-FFF2-40B4-BE49-F238E27FC236}">
                      <a16:creationId xmlns:a16="http://schemas.microsoft.com/office/drawing/2014/main" id="{1D360885-D1D6-FC61-E975-648F2E5AAC34}"/>
                    </a:ext>
                  </a:extLst>
                </p:cNvPr>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54" name="Google Shape;9576;p73">
                  <a:extLst>
                    <a:ext uri="{FF2B5EF4-FFF2-40B4-BE49-F238E27FC236}">
                      <a16:creationId xmlns:a16="http://schemas.microsoft.com/office/drawing/2014/main" id="{268F06D4-C9DA-61B7-C10B-7CB91E9160D6}"/>
                    </a:ext>
                  </a:extLst>
                </p:cNvPr>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39" name="Google Shape;9577;p73">
                <a:extLst>
                  <a:ext uri="{FF2B5EF4-FFF2-40B4-BE49-F238E27FC236}">
                    <a16:creationId xmlns:a16="http://schemas.microsoft.com/office/drawing/2014/main" id="{B7CBB925-F9A1-BCB8-0DEE-AB3259A0A411}"/>
                  </a:ext>
                </a:extLst>
              </p:cNvPr>
              <p:cNvGrpSpPr/>
              <p:nvPr/>
            </p:nvGrpSpPr>
            <p:grpSpPr>
              <a:xfrm>
                <a:off x="6474397" y="4377925"/>
                <a:ext cx="501965" cy="500612"/>
                <a:chOff x="3859600" y="3591950"/>
                <a:chExt cx="296975" cy="296175"/>
              </a:xfrm>
              <a:grpFill/>
            </p:grpSpPr>
            <p:sp>
              <p:nvSpPr>
                <p:cNvPr id="17445" name="Google Shape;9578;p73">
                  <a:extLst>
                    <a:ext uri="{FF2B5EF4-FFF2-40B4-BE49-F238E27FC236}">
                      <a16:creationId xmlns:a16="http://schemas.microsoft.com/office/drawing/2014/main" id="{B6600A9F-561D-C193-7A31-026EAB7F7B36}"/>
                    </a:ext>
                  </a:extLst>
                </p:cNvPr>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46" name="Google Shape;9579;p73">
                  <a:extLst>
                    <a:ext uri="{FF2B5EF4-FFF2-40B4-BE49-F238E27FC236}">
                      <a16:creationId xmlns:a16="http://schemas.microsoft.com/office/drawing/2014/main" id="{BDA409DC-B596-0B04-18C7-F52246FF36AC}"/>
                    </a:ext>
                  </a:extLst>
                </p:cNvPr>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47" name="Google Shape;9580;p73">
                  <a:extLst>
                    <a:ext uri="{FF2B5EF4-FFF2-40B4-BE49-F238E27FC236}">
                      <a16:creationId xmlns:a16="http://schemas.microsoft.com/office/drawing/2014/main" id="{9770E3E5-3B9F-8360-D5D6-ED802A133C2E}"/>
                    </a:ext>
                  </a:extLst>
                </p:cNvPr>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92" name="Google Shape;9581;p73">
                <a:extLst>
                  <a:ext uri="{FF2B5EF4-FFF2-40B4-BE49-F238E27FC236}">
                    <a16:creationId xmlns:a16="http://schemas.microsoft.com/office/drawing/2014/main" id="{84C74058-7D7B-F0F2-B002-23BD0C89892A}"/>
                  </a:ext>
                </a:extLst>
              </p:cNvPr>
              <p:cNvGrpSpPr/>
              <p:nvPr/>
            </p:nvGrpSpPr>
            <p:grpSpPr>
              <a:xfrm>
                <a:off x="6475073" y="4984646"/>
                <a:ext cx="500612" cy="500612"/>
                <a:chOff x="3860400" y="3955025"/>
                <a:chExt cx="296175" cy="296175"/>
              </a:xfrm>
              <a:grpFill/>
            </p:grpSpPr>
            <p:sp>
              <p:nvSpPr>
                <p:cNvPr id="17440" name="Google Shape;9582;p73">
                  <a:extLst>
                    <a:ext uri="{FF2B5EF4-FFF2-40B4-BE49-F238E27FC236}">
                      <a16:creationId xmlns:a16="http://schemas.microsoft.com/office/drawing/2014/main" id="{8010354F-F06D-F9A0-E9C6-E856951E1278}"/>
                    </a:ext>
                  </a:extLst>
                </p:cNvPr>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41" name="Google Shape;9583;p73">
                  <a:extLst>
                    <a:ext uri="{FF2B5EF4-FFF2-40B4-BE49-F238E27FC236}">
                      <a16:creationId xmlns:a16="http://schemas.microsoft.com/office/drawing/2014/main" id="{58401B3C-739C-EA76-4908-5F9A15B270E2}"/>
                    </a:ext>
                  </a:extLst>
                </p:cNvPr>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42" name="Google Shape;9584;p73">
                  <a:extLst>
                    <a:ext uri="{FF2B5EF4-FFF2-40B4-BE49-F238E27FC236}">
                      <a16:creationId xmlns:a16="http://schemas.microsoft.com/office/drawing/2014/main" id="{742BDA9C-ACDE-70AD-7C82-595AB1231A81}"/>
                    </a:ext>
                  </a:extLst>
                </p:cNvPr>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43" name="Google Shape;9585;p73">
                  <a:extLst>
                    <a:ext uri="{FF2B5EF4-FFF2-40B4-BE49-F238E27FC236}">
                      <a16:creationId xmlns:a16="http://schemas.microsoft.com/office/drawing/2014/main" id="{832070B4-D6BC-4EB2-AF33-6DD95B2A9EA4}"/>
                    </a:ext>
                  </a:extLst>
                </p:cNvPr>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44" name="Google Shape;9586;p73">
                  <a:extLst>
                    <a:ext uri="{FF2B5EF4-FFF2-40B4-BE49-F238E27FC236}">
                      <a16:creationId xmlns:a16="http://schemas.microsoft.com/office/drawing/2014/main" id="{2BADB560-B07B-56AC-C1D4-E9E6B253426C}"/>
                    </a:ext>
                  </a:extLst>
                </p:cNvPr>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93" name="Google Shape;9587;p73">
                <a:extLst>
                  <a:ext uri="{FF2B5EF4-FFF2-40B4-BE49-F238E27FC236}">
                    <a16:creationId xmlns:a16="http://schemas.microsoft.com/office/drawing/2014/main" id="{3C7CB3A3-FD9E-D005-DCC3-EBD9B5B1D1AC}"/>
                  </a:ext>
                </a:extLst>
              </p:cNvPr>
              <p:cNvGrpSpPr/>
              <p:nvPr/>
            </p:nvGrpSpPr>
            <p:grpSpPr>
              <a:xfrm>
                <a:off x="9642831" y="3748557"/>
                <a:ext cx="508599" cy="499261"/>
                <a:chOff x="5716825" y="3235950"/>
                <a:chExt cx="300900" cy="295375"/>
              </a:xfrm>
              <a:grpFill/>
            </p:grpSpPr>
            <p:sp>
              <p:nvSpPr>
                <p:cNvPr id="220" name="Google Shape;9588;p73">
                  <a:extLst>
                    <a:ext uri="{FF2B5EF4-FFF2-40B4-BE49-F238E27FC236}">
                      <a16:creationId xmlns:a16="http://schemas.microsoft.com/office/drawing/2014/main" id="{2C30F6E9-CCA4-D61F-855F-5582737EF866}"/>
                    </a:ext>
                  </a:extLst>
                </p:cNvPr>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21" name="Google Shape;9589;p73">
                  <a:extLst>
                    <a:ext uri="{FF2B5EF4-FFF2-40B4-BE49-F238E27FC236}">
                      <a16:creationId xmlns:a16="http://schemas.microsoft.com/office/drawing/2014/main" id="{9D874D8C-7231-BEF0-5509-B69C71948FAE}"/>
                    </a:ext>
                  </a:extLst>
                </p:cNvPr>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22" name="Google Shape;9590;p73">
                  <a:extLst>
                    <a:ext uri="{FF2B5EF4-FFF2-40B4-BE49-F238E27FC236}">
                      <a16:creationId xmlns:a16="http://schemas.microsoft.com/office/drawing/2014/main" id="{5779D0CB-FA23-772B-2228-2176DC1605EB}"/>
                    </a:ext>
                  </a:extLst>
                </p:cNvPr>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23" name="Google Shape;9591;p73">
                  <a:extLst>
                    <a:ext uri="{FF2B5EF4-FFF2-40B4-BE49-F238E27FC236}">
                      <a16:creationId xmlns:a16="http://schemas.microsoft.com/office/drawing/2014/main" id="{1C4B7C79-889F-BCBD-0AAD-E8635E196AA7}"/>
                    </a:ext>
                  </a:extLst>
                </p:cNvPr>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94" name="Google Shape;9592;p73">
                <a:extLst>
                  <a:ext uri="{FF2B5EF4-FFF2-40B4-BE49-F238E27FC236}">
                    <a16:creationId xmlns:a16="http://schemas.microsoft.com/office/drawing/2014/main" id="{590310F4-29A2-59CF-3A64-3E276F7426F8}"/>
                  </a:ext>
                </a:extLst>
              </p:cNvPr>
              <p:cNvGrpSpPr/>
              <p:nvPr/>
            </p:nvGrpSpPr>
            <p:grpSpPr>
              <a:xfrm>
                <a:off x="9661466" y="4393899"/>
                <a:ext cx="471329" cy="468667"/>
                <a:chOff x="5727850" y="3609275"/>
                <a:chExt cx="278850" cy="277275"/>
              </a:xfrm>
              <a:grpFill/>
            </p:grpSpPr>
            <p:sp>
              <p:nvSpPr>
                <p:cNvPr id="210" name="Google Shape;9593;p73">
                  <a:extLst>
                    <a:ext uri="{FF2B5EF4-FFF2-40B4-BE49-F238E27FC236}">
                      <a16:creationId xmlns:a16="http://schemas.microsoft.com/office/drawing/2014/main" id="{AB0207E7-B2D5-8098-FDEF-A06A220B1A0E}"/>
                    </a:ext>
                  </a:extLst>
                </p:cNvPr>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11" name="Google Shape;9594;p73">
                  <a:extLst>
                    <a:ext uri="{FF2B5EF4-FFF2-40B4-BE49-F238E27FC236}">
                      <a16:creationId xmlns:a16="http://schemas.microsoft.com/office/drawing/2014/main" id="{B590856B-17CD-396A-D9B1-CF93A07427AE}"/>
                    </a:ext>
                  </a:extLst>
                </p:cNvPr>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12" name="Google Shape;9595;p73">
                  <a:extLst>
                    <a:ext uri="{FF2B5EF4-FFF2-40B4-BE49-F238E27FC236}">
                      <a16:creationId xmlns:a16="http://schemas.microsoft.com/office/drawing/2014/main" id="{43FE57BD-8CE7-B5DC-E815-1B5F3A45B769}"/>
                    </a:ext>
                  </a:extLst>
                </p:cNvPr>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13" name="Google Shape;9596;p73">
                  <a:extLst>
                    <a:ext uri="{FF2B5EF4-FFF2-40B4-BE49-F238E27FC236}">
                      <a16:creationId xmlns:a16="http://schemas.microsoft.com/office/drawing/2014/main" id="{A2B58CDB-2D8D-FF16-5713-F82BA0F9EDA3}"/>
                    </a:ext>
                  </a:extLst>
                </p:cNvPr>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19" name="Google Shape;9597;p73">
                  <a:extLst>
                    <a:ext uri="{FF2B5EF4-FFF2-40B4-BE49-F238E27FC236}">
                      <a16:creationId xmlns:a16="http://schemas.microsoft.com/office/drawing/2014/main" id="{4EB9D4F8-0744-A53B-D6E4-8AE947889291}"/>
                    </a:ext>
                  </a:extLst>
                </p:cNvPr>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95" name="Google Shape;9598;p73">
                <a:extLst>
                  <a:ext uri="{FF2B5EF4-FFF2-40B4-BE49-F238E27FC236}">
                    <a16:creationId xmlns:a16="http://schemas.microsoft.com/office/drawing/2014/main" id="{1F99D43B-E1EF-2C58-D360-579A70FCCB05}"/>
                  </a:ext>
                </a:extLst>
              </p:cNvPr>
              <p:cNvGrpSpPr/>
              <p:nvPr/>
            </p:nvGrpSpPr>
            <p:grpSpPr>
              <a:xfrm>
                <a:off x="9677461" y="4985321"/>
                <a:ext cx="439341" cy="499261"/>
                <a:chOff x="5736525" y="3963700"/>
                <a:chExt cx="259925" cy="295375"/>
              </a:xfrm>
              <a:grpFill/>
            </p:grpSpPr>
            <p:sp>
              <p:nvSpPr>
                <p:cNvPr id="203" name="Google Shape;9599;p73">
                  <a:extLst>
                    <a:ext uri="{FF2B5EF4-FFF2-40B4-BE49-F238E27FC236}">
                      <a16:creationId xmlns:a16="http://schemas.microsoft.com/office/drawing/2014/main" id="{CC95C0FD-2CAA-7F60-589B-587719179ADA}"/>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04" name="Google Shape;9600;p73">
                  <a:extLst>
                    <a:ext uri="{FF2B5EF4-FFF2-40B4-BE49-F238E27FC236}">
                      <a16:creationId xmlns:a16="http://schemas.microsoft.com/office/drawing/2014/main" id="{CEF62F2E-10EB-5C97-BEE3-C783CC595881}"/>
                    </a:ext>
                  </a:extLst>
                </p:cNvPr>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05" name="Google Shape;9601;p73">
                  <a:extLst>
                    <a:ext uri="{FF2B5EF4-FFF2-40B4-BE49-F238E27FC236}">
                      <a16:creationId xmlns:a16="http://schemas.microsoft.com/office/drawing/2014/main" id="{94FE924A-2ECE-D624-A911-060E5BB28546}"/>
                    </a:ext>
                  </a:extLst>
                </p:cNvPr>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06" name="Google Shape;9602;p73">
                  <a:extLst>
                    <a:ext uri="{FF2B5EF4-FFF2-40B4-BE49-F238E27FC236}">
                      <a16:creationId xmlns:a16="http://schemas.microsoft.com/office/drawing/2014/main" id="{DA08378F-0ADB-BAC9-BC87-3D27A44AEA57}"/>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07" name="Google Shape;9603;p73">
                  <a:extLst>
                    <a:ext uri="{FF2B5EF4-FFF2-40B4-BE49-F238E27FC236}">
                      <a16:creationId xmlns:a16="http://schemas.microsoft.com/office/drawing/2014/main" id="{D06A2799-E6C2-FBB5-A3F7-3ECA9C28DCC2}"/>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08" name="Google Shape;9604;p73">
                  <a:extLst>
                    <a:ext uri="{FF2B5EF4-FFF2-40B4-BE49-F238E27FC236}">
                      <a16:creationId xmlns:a16="http://schemas.microsoft.com/office/drawing/2014/main" id="{302F0DFC-1AA1-954A-7951-1E49902C16AF}"/>
                    </a:ext>
                  </a:extLst>
                </p:cNvPr>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09" name="Google Shape;9605;p73">
                  <a:extLst>
                    <a:ext uri="{FF2B5EF4-FFF2-40B4-BE49-F238E27FC236}">
                      <a16:creationId xmlns:a16="http://schemas.microsoft.com/office/drawing/2014/main" id="{D4A1F93D-ACD3-017C-59C9-D041D3E0B53E}"/>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96" name="Google Shape;9606;p73">
                <a:extLst>
                  <a:ext uri="{FF2B5EF4-FFF2-40B4-BE49-F238E27FC236}">
                    <a16:creationId xmlns:a16="http://schemas.microsoft.com/office/drawing/2014/main" id="{CAD86A38-7B71-79A1-8332-07AD365E77B3}"/>
                  </a:ext>
                </a:extLst>
              </p:cNvPr>
              <p:cNvGrpSpPr/>
              <p:nvPr/>
            </p:nvGrpSpPr>
            <p:grpSpPr>
              <a:xfrm>
                <a:off x="10925482" y="4377925"/>
                <a:ext cx="501965" cy="500612"/>
                <a:chOff x="6553275" y="3604550"/>
                <a:chExt cx="296975" cy="296175"/>
              </a:xfrm>
              <a:grpFill/>
            </p:grpSpPr>
            <p:sp>
              <p:nvSpPr>
                <p:cNvPr id="197" name="Google Shape;9607;p73">
                  <a:extLst>
                    <a:ext uri="{FF2B5EF4-FFF2-40B4-BE49-F238E27FC236}">
                      <a16:creationId xmlns:a16="http://schemas.microsoft.com/office/drawing/2014/main" id="{1733F7A6-6FCD-F5F5-47FC-051C6B69EE21}"/>
                    </a:ext>
                  </a:extLst>
                </p:cNvPr>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98" name="Google Shape;9608;p73">
                  <a:extLst>
                    <a:ext uri="{FF2B5EF4-FFF2-40B4-BE49-F238E27FC236}">
                      <a16:creationId xmlns:a16="http://schemas.microsoft.com/office/drawing/2014/main" id="{0B1A0D9C-6DC1-E7B4-3048-2E6F8C741E4C}"/>
                    </a:ext>
                  </a:extLst>
                </p:cNvPr>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99" name="Google Shape;9609;p73">
                  <a:extLst>
                    <a:ext uri="{FF2B5EF4-FFF2-40B4-BE49-F238E27FC236}">
                      <a16:creationId xmlns:a16="http://schemas.microsoft.com/office/drawing/2014/main" id="{0B1165AD-2D3D-5173-601A-0859F79D0659}"/>
                    </a:ext>
                  </a:extLst>
                </p:cNvPr>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00" name="Google Shape;9610;p73">
                  <a:extLst>
                    <a:ext uri="{FF2B5EF4-FFF2-40B4-BE49-F238E27FC236}">
                      <a16:creationId xmlns:a16="http://schemas.microsoft.com/office/drawing/2014/main" id="{1949162F-FA86-A66F-A5F1-71DE55439AA9}"/>
                    </a:ext>
                  </a:extLst>
                </p:cNvPr>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01" name="Google Shape;9611;p73">
                  <a:extLst>
                    <a:ext uri="{FF2B5EF4-FFF2-40B4-BE49-F238E27FC236}">
                      <a16:creationId xmlns:a16="http://schemas.microsoft.com/office/drawing/2014/main" id="{E5EA8356-CF01-6645-B9EC-DD0A793EEF50}"/>
                    </a:ext>
                  </a:extLst>
                </p:cNvPr>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02" name="Google Shape;9612;p73">
                  <a:extLst>
                    <a:ext uri="{FF2B5EF4-FFF2-40B4-BE49-F238E27FC236}">
                      <a16:creationId xmlns:a16="http://schemas.microsoft.com/office/drawing/2014/main" id="{5A40A9B1-4C2F-3FE3-F31D-6155E10222B3}"/>
                    </a:ext>
                  </a:extLst>
                </p:cNvPr>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grpSp>
      <p:sp>
        <p:nvSpPr>
          <p:cNvPr id="17834" name="TextBox 17833">
            <a:extLst>
              <a:ext uri="{FF2B5EF4-FFF2-40B4-BE49-F238E27FC236}">
                <a16:creationId xmlns:a16="http://schemas.microsoft.com/office/drawing/2014/main" id="{C2D33961-80B6-A009-7B65-FD5B6CB3820D}"/>
              </a:ext>
            </a:extLst>
          </p:cNvPr>
          <p:cNvSpPr txBox="1"/>
          <p:nvPr/>
        </p:nvSpPr>
        <p:spPr>
          <a:xfrm>
            <a:off x="0" y="470459"/>
            <a:ext cx="18288000" cy="1015663"/>
          </a:xfrm>
          <a:prstGeom prst="rect">
            <a:avLst/>
          </a:prstGeom>
          <a:noFill/>
          <a:ln>
            <a:noFill/>
          </a:ln>
        </p:spPr>
        <p:txBody>
          <a:bodyPr wrap="square" rtlCol="0">
            <a:spAutoFit/>
          </a:bodyPr>
          <a:lstStyle/>
          <a:p>
            <a:pPr algn="ctr" defTabSz="1371600">
              <a:defRPr/>
            </a:pPr>
            <a:r>
              <a:rPr lang="en-US" sz="6000" b="1" dirty="0">
                <a:solidFill>
                  <a:schemeClr val="accent1"/>
                </a:solidFill>
                <a:latin typeface="LORA" pitchFamily="2" charset="0"/>
                <a:ea typeface="Cambria" panose="02040503050406030204" pitchFamily="18" charset="0"/>
              </a:rPr>
              <a:t>Icons</a:t>
            </a:r>
          </a:p>
        </p:txBody>
      </p:sp>
    </p:spTree>
    <p:extLst>
      <p:ext uri="{BB962C8B-B14F-4D97-AF65-F5344CB8AC3E}">
        <p14:creationId xmlns:p14="http://schemas.microsoft.com/office/powerpoint/2010/main" val="6810132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34" name="TextBox 17833">
            <a:extLst>
              <a:ext uri="{FF2B5EF4-FFF2-40B4-BE49-F238E27FC236}">
                <a16:creationId xmlns:a16="http://schemas.microsoft.com/office/drawing/2014/main" id="{C2D33961-80B6-A009-7B65-FD5B6CB3820D}"/>
              </a:ext>
            </a:extLst>
          </p:cNvPr>
          <p:cNvSpPr txBox="1"/>
          <p:nvPr/>
        </p:nvSpPr>
        <p:spPr>
          <a:xfrm>
            <a:off x="0" y="470459"/>
            <a:ext cx="18288000" cy="1015663"/>
          </a:xfrm>
          <a:prstGeom prst="rect">
            <a:avLst/>
          </a:prstGeom>
          <a:noFill/>
          <a:ln>
            <a:noFill/>
          </a:ln>
        </p:spPr>
        <p:txBody>
          <a:bodyPr wrap="square" rtlCol="0">
            <a:spAutoFit/>
          </a:bodyPr>
          <a:lstStyle/>
          <a:p>
            <a:pPr algn="ctr" defTabSz="1371600">
              <a:defRPr/>
            </a:pPr>
            <a:r>
              <a:rPr lang="en-US" sz="6000" b="1" dirty="0">
                <a:solidFill>
                  <a:schemeClr val="accent1"/>
                </a:solidFill>
                <a:latin typeface="LORA" pitchFamily="2" charset="0"/>
                <a:ea typeface="Cambria" panose="02040503050406030204" pitchFamily="18" charset="0"/>
              </a:rPr>
              <a:t>Icons</a:t>
            </a:r>
          </a:p>
        </p:txBody>
      </p:sp>
      <p:grpSp>
        <p:nvGrpSpPr>
          <p:cNvPr id="3" name="Group 2">
            <a:extLst>
              <a:ext uri="{FF2B5EF4-FFF2-40B4-BE49-F238E27FC236}">
                <a16:creationId xmlns:a16="http://schemas.microsoft.com/office/drawing/2014/main" id="{E5E0D878-C180-3421-6E4C-EC4403F50108}"/>
              </a:ext>
            </a:extLst>
          </p:cNvPr>
          <p:cNvGrpSpPr/>
          <p:nvPr/>
        </p:nvGrpSpPr>
        <p:grpSpPr>
          <a:xfrm>
            <a:off x="595788" y="2214589"/>
            <a:ext cx="17096424" cy="6921434"/>
            <a:chOff x="397192" y="1548962"/>
            <a:chExt cx="11397616" cy="4614289"/>
          </a:xfrm>
          <a:solidFill>
            <a:schemeClr val="tx1"/>
          </a:solidFill>
        </p:grpSpPr>
        <p:grpSp>
          <p:nvGrpSpPr>
            <p:cNvPr id="5" name="Group 4">
              <a:extLst>
                <a:ext uri="{FF2B5EF4-FFF2-40B4-BE49-F238E27FC236}">
                  <a16:creationId xmlns:a16="http://schemas.microsoft.com/office/drawing/2014/main" id="{262BF839-C42C-F9C7-25E5-5E23EB9145DD}"/>
                </a:ext>
              </a:extLst>
            </p:cNvPr>
            <p:cNvGrpSpPr/>
            <p:nvPr/>
          </p:nvGrpSpPr>
          <p:grpSpPr>
            <a:xfrm>
              <a:off x="420547" y="3548838"/>
              <a:ext cx="11373408" cy="644982"/>
              <a:chOff x="420547" y="3453239"/>
              <a:chExt cx="11373408" cy="644982"/>
            </a:xfrm>
            <a:grpFill/>
          </p:grpSpPr>
          <p:sp>
            <p:nvSpPr>
              <p:cNvPr id="18004" name="Google Shape;12426;p89">
                <a:extLst>
                  <a:ext uri="{FF2B5EF4-FFF2-40B4-BE49-F238E27FC236}">
                    <a16:creationId xmlns:a16="http://schemas.microsoft.com/office/drawing/2014/main" id="{FBAD5839-800F-CD81-60D8-F557E27D74B8}"/>
                  </a:ext>
                </a:extLst>
              </p:cNvPr>
              <p:cNvSpPr/>
              <p:nvPr/>
            </p:nvSpPr>
            <p:spPr>
              <a:xfrm>
                <a:off x="420547" y="3454119"/>
                <a:ext cx="649979" cy="642992"/>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nvGrpSpPr>
              <p:cNvPr id="18005" name="Google Shape;12431;p89">
                <a:extLst>
                  <a:ext uri="{FF2B5EF4-FFF2-40B4-BE49-F238E27FC236}">
                    <a16:creationId xmlns:a16="http://schemas.microsoft.com/office/drawing/2014/main" id="{9A10DD3B-8A4D-509F-3013-8E9D74CCF30A}"/>
                  </a:ext>
                </a:extLst>
              </p:cNvPr>
              <p:cNvGrpSpPr/>
              <p:nvPr/>
            </p:nvGrpSpPr>
            <p:grpSpPr>
              <a:xfrm>
                <a:off x="4541947" y="3455229"/>
                <a:ext cx="644752" cy="641288"/>
                <a:chOff x="-4931075" y="2765725"/>
                <a:chExt cx="293025" cy="291450"/>
              </a:xfrm>
              <a:grpFill/>
            </p:grpSpPr>
            <p:sp>
              <p:nvSpPr>
                <p:cNvPr id="18060" name="Google Shape;12432;p89">
                  <a:extLst>
                    <a:ext uri="{FF2B5EF4-FFF2-40B4-BE49-F238E27FC236}">
                      <a16:creationId xmlns:a16="http://schemas.microsoft.com/office/drawing/2014/main" id="{3C460379-0A0F-3010-87EF-518B9514B6AC}"/>
                    </a:ext>
                  </a:extLst>
                </p:cNvPr>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61" name="Google Shape;12433;p89">
                  <a:extLst>
                    <a:ext uri="{FF2B5EF4-FFF2-40B4-BE49-F238E27FC236}">
                      <a16:creationId xmlns:a16="http://schemas.microsoft.com/office/drawing/2014/main" id="{57172864-8473-2BA2-5B77-C3C364C81FE7}"/>
                    </a:ext>
                  </a:extLst>
                </p:cNvPr>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8006" name="Google Shape;12444;p89">
                <a:extLst>
                  <a:ext uri="{FF2B5EF4-FFF2-40B4-BE49-F238E27FC236}">
                    <a16:creationId xmlns:a16="http://schemas.microsoft.com/office/drawing/2014/main" id="{C53AC2AF-4780-868E-88CF-1A8DBED798E5}"/>
                  </a:ext>
                </a:extLst>
              </p:cNvPr>
              <p:cNvGrpSpPr/>
              <p:nvPr/>
            </p:nvGrpSpPr>
            <p:grpSpPr>
              <a:xfrm>
                <a:off x="8683385" y="3492498"/>
                <a:ext cx="641288" cy="566751"/>
                <a:chOff x="-3137650" y="2787000"/>
                <a:chExt cx="291450" cy="257575"/>
              </a:xfrm>
              <a:grpFill/>
            </p:grpSpPr>
            <p:sp>
              <p:nvSpPr>
                <p:cNvPr id="18052" name="Google Shape;12445;p89">
                  <a:extLst>
                    <a:ext uri="{FF2B5EF4-FFF2-40B4-BE49-F238E27FC236}">
                      <a16:creationId xmlns:a16="http://schemas.microsoft.com/office/drawing/2014/main" id="{6F3FED06-EE94-94F5-01D1-7B077FEF1B7B}"/>
                    </a:ext>
                  </a:extLst>
                </p:cNvPr>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53" name="Google Shape;12446;p89">
                  <a:extLst>
                    <a:ext uri="{FF2B5EF4-FFF2-40B4-BE49-F238E27FC236}">
                      <a16:creationId xmlns:a16="http://schemas.microsoft.com/office/drawing/2014/main" id="{8913422F-594D-A2DA-B4C7-1611B5349B23}"/>
                    </a:ext>
                  </a:extLst>
                </p:cNvPr>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54" name="Google Shape;12447;p89">
                  <a:extLst>
                    <a:ext uri="{FF2B5EF4-FFF2-40B4-BE49-F238E27FC236}">
                      <a16:creationId xmlns:a16="http://schemas.microsoft.com/office/drawing/2014/main" id="{F2502AD4-6DCB-1DF0-22AE-7D07D27BBA39}"/>
                    </a:ext>
                  </a:extLst>
                </p:cNvPr>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55" name="Google Shape;12448;p89">
                  <a:extLst>
                    <a:ext uri="{FF2B5EF4-FFF2-40B4-BE49-F238E27FC236}">
                      <a16:creationId xmlns:a16="http://schemas.microsoft.com/office/drawing/2014/main" id="{B994D15C-5A30-89E5-763C-1A63EAC789E9}"/>
                    </a:ext>
                  </a:extLst>
                </p:cNvPr>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56" name="Google Shape;12449;p89">
                  <a:extLst>
                    <a:ext uri="{FF2B5EF4-FFF2-40B4-BE49-F238E27FC236}">
                      <a16:creationId xmlns:a16="http://schemas.microsoft.com/office/drawing/2014/main" id="{6268C75C-C03C-84C7-67C5-60357EE7A949}"/>
                    </a:ext>
                  </a:extLst>
                </p:cNvPr>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57" name="Google Shape;12450;p89">
                  <a:extLst>
                    <a:ext uri="{FF2B5EF4-FFF2-40B4-BE49-F238E27FC236}">
                      <a16:creationId xmlns:a16="http://schemas.microsoft.com/office/drawing/2014/main" id="{78C49049-4CBB-B176-7676-FABEE681C75A}"/>
                    </a:ext>
                  </a:extLst>
                </p:cNvPr>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58" name="Google Shape;12451;p89">
                  <a:extLst>
                    <a:ext uri="{FF2B5EF4-FFF2-40B4-BE49-F238E27FC236}">
                      <a16:creationId xmlns:a16="http://schemas.microsoft.com/office/drawing/2014/main" id="{B5E5D2EF-362E-36D2-0121-A36426AD26AD}"/>
                    </a:ext>
                  </a:extLst>
                </p:cNvPr>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59" name="Google Shape;12452;p89">
                  <a:extLst>
                    <a:ext uri="{FF2B5EF4-FFF2-40B4-BE49-F238E27FC236}">
                      <a16:creationId xmlns:a16="http://schemas.microsoft.com/office/drawing/2014/main" id="{03D027CD-0572-70F8-BD7A-2EA28AC61116}"/>
                    </a:ext>
                  </a:extLst>
                </p:cNvPr>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8007" name="Google Shape;12456;p89">
                <a:extLst>
                  <a:ext uri="{FF2B5EF4-FFF2-40B4-BE49-F238E27FC236}">
                    <a16:creationId xmlns:a16="http://schemas.microsoft.com/office/drawing/2014/main" id="{801ACCAD-EB53-3406-C169-7BBC07AC642B}"/>
                  </a:ext>
                </a:extLst>
              </p:cNvPr>
              <p:cNvGrpSpPr/>
              <p:nvPr/>
            </p:nvGrpSpPr>
            <p:grpSpPr>
              <a:xfrm>
                <a:off x="1243541" y="3454375"/>
                <a:ext cx="642992" cy="642992"/>
                <a:chOff x="-6354300" y="2757075"/>
                <a:chExt cx="292225" cy="292225"/>
              </a:xfrm>
              <a:grpFill/>
            </p:grpSpPr>
            <p:sp>
              <p:nvSpPr>
                <p:cNvPr id="18048" name="Google Shape;12457;p89">
                  <a:extLst>
                    <a:ext uri="{FF2B5EF4-FFF2-40B4-BE49-F238E27FC236}">
                      <a16:creationId xmlns:a16="http://schemas.microsoft.com/office/drawing/2014/main" id="{AE141DBC-F85C-578E-BC6C-2B17768125DF}"/>
                    </a:ext>
                  </a:extLst>
                </p:cNvPr>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49" name="Google Shape;12458;p89">
                  <a:extLst>
                    <a:ext uri="{FF2B5EF4-FFF2-40B4-BE49-F238E27FC236}">
                      <a16:creationId xmlns:a16="http://schemas.microsoft.com/office/drawing/2014/main" id="{DF2AF500-55D4-D5AD-ED02-0F94CA73037F}"/>
                    </a:ext>
                  </a:extLst>
                </p:cNvPr>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50" name="Google Shape;12459;p89">
                  <a:extLst>
                    <a:ext uri="{FF2B5EF4-FFF2-40B4-BE49-F238E27FC236}">
                      <a16:creationId xmlns:a16="http://schemas.microsoft.com/office/drawing/2014/main" id="{D685856E-AE70-CCFC-0028-F8307B1CA3D4}"/>
                    </a:ext>
                  </a:extLst>
                </p:cNvPr>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51" name="Google Shape;12460;p89">
                  <a:extLst>
                    <a:ext uri="{FF2B5EF4-FFF2-40B4-BE49-F238E27FC236}">
                      <a16:creationId xmlns:a16="http://schemas.microsoft.com/office/drawing/2014/main" id="{CE0EC2FB-2FBD-7E82-653B-319554437645}"/>
                    </a:ext>
                  </a:extLst>
                </p:cNvPr>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8008" name="Google Shape;12467;p89">
                <a:extLst>
                  <a:ext uri="{FF2B5EF4-FFF2-40B4-BE49-F238E27FC236}">
                    <a16:creationId xmlns:a16="http://schemas.microsoft.com/office/drawing/2014/main" id="{D287448A-74BE-5165-203B-B1DB25E98BEE}"/>
                  </a:ext>
                </a:extLst>
              </p:cNvPr>
              <p:cNvGrpSpPr/>
              <p:nvPr/>
            </p:nvGrpSpPr>
            <p:grpSpPr>
              <a:xfrm>
                <a:off x="5368208" y="3453523"/>
                <a:ext cx="644752" cy="644698"/>
                <a:chOff x="-4572700" y="2764950"/>
                <a:chExt cx="293025" cy="293000"/>
              </a:xfrm>
              <a:grpFill/>
            </p:grpSpPr>
            <p:sp>
              <p:nvSpPr>
                <p:cNvPr id="18043" name="Google Shape;12468;p89">
                  <a:extLst>
                    <a:ext uri="{FF2B5EF4-FFF2-40B4-BE49-F238E27FC236}">
                      <a16:creationId xmlns:a16="http://schemas.microsoft.com/office/drawing/2014/main" id="{9776A23D-2068-894F-3343-18F6CF1A1C13}"/>
                    </a:ext>
                  </a:extLst>
                </p:cNvPr>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44" name="Google Shape;12469;p89">
                  <a:extLst>
                    <a:ext uri="{FF2B5EF4-FFF2-40B4-BE49-F238E27FC236}">
                      <a16:creationId xmlns:a16="http://schemas.microsoft.com/office/drawing/2014/main" id="{58777053-5600-3A2E-120B-EE5A72C71E96}"/>
                    </a:ext>
                  </a:extLst>
                </p:cNvPr>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45" name="Google Shape;12470;p89">
                  <a:extLst>
                    <a:ext uri="{FF2B5EF4-FFF2-40B4-BE49-F238E27FC236}">
                      <a16:creationId xmlns:a16="http://schemas.microsoft.com/office/drawing/2014/main" id="{FBC17679-609A-DC03-17FB-CC73E7CCF477}"/>
                    </a:ext>
                  </a:extLst>
                </p:cNvPr>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46" name="Google Shape;12471;p89">
                  <a:extLst>
                    <a:ext uri="{FF2B5EF4-FFF2-40B4-BE49-F238E27FC236}">
                      <a16:creationId xmlns:a16="http://schemas.microsoft.com/office/drawing/2014/main" id="{6F440B8C-F614-C982-DB0B-C5198D83DA81}"/>
                    </a:ext>
                  </a:extLst>
                </p:cNvPr>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47" name="Google Shape;12472;p89">
                  <a:extLst>
                    <a:ext uri="{FF2B5EF4-FFF2-40B4-BE49-F238E27FC236}">
                      <a16:creationId xmlns:a16="http://schemas.microsoft.com/office/drawing/2014/main" id="{D29FB425-102A-9DB2-47F1-006A0316FA0E}"/>
                    </a:ext>
                  </a:extLst>
                </p:cNvPr>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8009" name="Google Shape;12485;p89">
                <a:extLst>
                  <a:ext uri="{FF2B5EF4-FFF2-40B4-BE49-F238E27FC236}">
                    <a16:creationId xmlns:a16="http://schemas.microsoft.com/office/drawing/2014/main" id="{FA955663-D422-DBAF-0C48-79115B7285D5}"/>
                  </a:ext>
                </a:extLst>
              </p:cNvPr>
              <p:cNvGrpSpPr/>
              <p:nvPr/>
            </p:nvGrpSpPr>
            <p:grpSpPr>
              <a:xfrm>
                <a:off x="9506180" y="3456108"/>
                <a:ext cx="642992" cy="639527"/>
                <a:chOff x="-2571737" y="2764550"/>
                <a:chExt cx="292225" cy="290650"/>
              </a:xfrm>
              <a:grpFill/>
            </p:grpSpPr>
            <p:sp>
              <p:nvSpPr>
                <p:cNvPr id="18040" name="Google Shape;12486;p89">
                  <a:extLst>
                    <a:ext uri="{FF2B5EF4-FFF2-40B4-BE49-F238E27FC236}">
                      <a16:creationId xmlns:a16="http://schemas.microsoft.com/office/drawing/2014/main" id="{60D4B959-9272-E25D-9C72-35AE47A17A9A}"/>
                    </a:ext>
                  </a:extLst>
                </p:cNvPr>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41" name="Google Shape;12487;p89">
                  <a:extLst>
                    <a:ext uri="{FF2B5EF4-FFF2-40B4-BE49-F238E27FC236}">
                      <a16:creationId xmlns:a16="http://schemas.microsoft.com/office/drawing/2014/main" id="{539E9D48-4215-75B5-E23B-E133CAF03E22}"/>
                    </a:ext>
                  </a:extLst>
                </p:cNvPr>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42" name="Google Shape;12488;p89">
                  <a:extLst>
                    <a:ext uri="{FF2B5EF4-FFF2-40B4-BE49-F238E27FC236}">
                      <a16:creationId xmlns:a16="http://schemas.microsoft.com/office/drawing/2014/main" id="{1D1EB8A5-30D3-344C-7C04-DF53DF5EA338}"/>
                    </a:ext>
                  </a:extLst>
                </p:cNvPr>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8010" name="Google Shape;12498;p89">
                <a:extLst>
                  <a:ext uri="{FF2B5EF4-FFF2-40B4-BE49-F238E27FC236}">
                    <a16:creationId xmlns:a16="http://schemas.microsoft.com/office/drawing/2014/main" id="{AFCD1A12-D626-50C1-528E-795ECDB2B04F}"/>
                  </a:ext>
                </a:extLst>
              </p:cNvPr>
              <p:cNvGrpSpPr/>
              <p:nvPr/>
            </p:nvGrpSpPr>
            <p:grpSpPr>
              <a:xfrm>
                <a:off x="2088889" y="3454375"/>
                <a:ext cx="606578" cy="642992"/>
                <a:chOff x="-5995925" y="2757850"/>
                <a:chExt cx="275675" cy="292225"/>
              </a:xfrm>
              <a:grpFill/>
            </p:grpSpPr>
            <p:sp>
              <p:nvSpPr>
                <p:cNvPr id="18031" name="Google Shape;12499;p89">
                  <a:extLst>
                    <a:ext uri="{FF2B5EF4-FFF2-40B4-BE49-F238E27FC236}">
                      <a16:creationId xmlns:a16="http://schemas.microsoft.com/office/drawing/2014/main" id="{3792EEF3-2849-B1C6-51E4-CCEB3E68A020}"/>
                    </a:ext>
                  </a:extLst>
                </p:cNvPr>
                <p:cNvSpPr/>
                <p:nvPr/>
              </p:nvSpPr>
              <p:spPr>
                <a:xfrm>
                  <a:off x="-5995925" y="2757850"/>
                  <a:ext cx="275675" cy="292225"/>
                </a:xfrm>
                <a:custGeom>
                  <a:avLst/>
                  <a:gdLst/>
                  <a:ahLst/>
                  <a:cxnLst/>
                  <a:rect l="l" t="t" r="r" b="b"/>
                  <a:pathLst>
                    <a:path w="11027" h="11689" extrusionOk="0">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32" name="Google Shape;12500;p89">
                  <a:extLst>
                    <a:ext uri="{FF2B5EF4-FFF2-40B4-BE49-F238E27FC236}">
                      <a16:creationId xmlns:a16="http://schemas.microsoft.com/office/drawing/2014/main" id="{CD8D84CF-462D-0188-E38C-B86686965D81}"/>
                    </a:ext>
                  </a:extLst>
                </p:cNvPr>
                <p:cNvSpPr/>
                <p:nvPr/>
              </p:nvSpPr>
              <p:spPr>
                <a:xfrm>
                  <a:off x="-5892750" y="2808250"/>
                  <a:ext cx="137850" cy="69350"/>
                </a:xfrm>
                <a:custGeom>
                  <a:avLst/>
                  <a:gdLst/>
                  <a:ahLst/>
                  <a:cxnLst/>
                  <a:rect l="l" t="t" r="r" b="b"/>
                  <a:pathLst>
                    <a:path w="5514" h="2774" extrusionOk="0">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33" name="Google Shape;12501;p89">
                  <a:extLst>
                    <a:ext uri="{FF2B5EF4-FFF2-40B4-BE49-F238E27FC236}">
                      <a16:creationId xmlns:a16="http://schemas.microsoft.com/office/drawing/2014/main" id="{909693CD-86AA-98EB-279C-8F91C672EE31}"/>
                    </a:ext>
                  </a:extLst>
                </p:cNvPr>
                <p:cNvSpPr/>
                <p:nvPr/>
              </p:nvSpPr>
              <p:spPr>
                <a:xfrm>
                  <a:off x="-5891975" y="2895675"/>
                  <a:ext cx="34700" cy="17375"/>
                </a:xfrm>
                <a:custGeom>
                  <a:avLst/>
                  <a:gdLst/>
                  <a:ahLst/>
                  <a:cxnLst/>
                  <a:rect l="l" t="t" r="r" b="b"/>
                  <a:pathLst>
                    <a:path w="1388" h="695" extrusionOk="0">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34" name="Google Shape;12502;p89">
                  <a:extLst>
                    <a:ext uri="{FF2B5EF4-FFF2-40B4-BE49-F238E27FC236}">
                      <a16:creationId xmlns:a16="http://schemas.microsoft.com/office/drawing/2014/main" id="{F4D0850F-0F60-DFAB-4AF4-A1EE3208ABF5}"/>
                    </a:ext>
                  </a:extLst>
                </p:cNvPr>
                <p:cNvSpPr/>
                <p:nvPr/>
              </p:nvSpPr>
              <p:spPr>
                <a:xfrm>
                  <a:off x="-5891975" y="2928775"/>
                  <a:ext cx="34700" cy="18125"/>
                </a:xfrm>
                <a:custGeom>
                  <a:avLst/>
                  <a:gdLst/>
                  <a:ahLst/>
                  <a:cxnLst/>
                  <a:rect l="l" t="t" r="r" b="b"/>
                  <a:pathLst>
                    <a:path w="1388" h="725" extrusionOk="0">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35" name="Google Shape;12503;p89">
                  <a:extLst>
                    <a:ext uri="{FF2B5EF4-FFF2-40B4-BE49-F238E27FC236}">
                      <a16:creationId xmlns:a16="http://schemas.microsoft.com/office/drawing/2014/main" id="{B3E39510-F5A5-EE71-8894-6299105B0920}"/>
                    </a:ext>
                  </a:extLst>
                </p:cNvPr>
                <p:cNvSpPr/>
                <p:nvPr/>
              </p:nvSpPr>
              <p:spPr>
                <a:xfrm>
                  <a:off x="-58407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36" name="Google Shape;12504;p89">
                  <a:extLst>
                    <a:ext uri="{FF2B5EF4-FFF2-40B4-BE49-F238E27FC236}">
                      <a16:creationId xmlns:a16="http://schemas.microsoft.com/office/drawing/2014/main" id="{29EB52F9-D6B8-4868-5191-EEF30E6FE417}"/>
                    </a:ext>
                  </a:extLst>
                </p:cNvPr>
                <p:cNvSpPr/>
                <p:nvPr/>
              </p:nvSpPr>
              <p:spPr>
                <a:xfrm>
                  <a:off x="-58407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37" name="Google Shape;12505;p89">
                  <a:extLst>
                    <a:ext uri="{FF2B5EF4-FFF2-40B4-BE49-F238E27FC236}">
                      <a16:creationId xmlns:a16="http://schemas.microsoft.com/office/drawing/2014/main" id="{5A44455B-D8C5-E459-65DD-C7DB9A3086FC}"/>
                    </a:ext>
                  </a:extLst>
                </p:cNvPr>
                <p:cNvSpPr/>
                <p:nvPr/>
              </p:nvSpPr>
              <p:spPr>
                <a:xfrm>
                  <a:off x="-57895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38" name="Google Shape;12506;p89">
                  <a:extLst>
                    <a:ext uri="{FF2B5EF4-FFF2-40B4-BE49-F238E27FC236}">
                      <a16:creationId xmlns:a16="http://schemas.microsoft.com/office/drawing/2014/main" id="{C1936708-2D20-2659-A105-E74DC17EF46F}"/>
                    </a:ext>
                  </a:extLst>
                </p:cNvPr>
                <p:cNvSpPr/>
                <p:nvPr/>
              </p:nvSpPr>
              <p:spPr>
                <a:xfrm>
                  <a:off x="-57895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39" name="Google Shape;12507;p89">
                  <a:extLst>
                    <a:ext uri="{FF2B5EF4-FFF2-40B4-BE49-F238E27FC236}">
                      <a16:creationId xmlns:a16="http://schemas.microsoft.com/office/drawing/2014/main" id="{E05FB2D4-AEC3-5DBD-64AC-CF59865DABCC}"/>
                    </a:ext>
                  </a:extLst>
                </p:cNvPr>
                <p:cNvSpPr/>
                <p:nvPr/>
              </p:nvSpPr>
              <p:spPr>
                <a:xfrm>
                  <a:off x="-5858100" y="2998075"/>
                  <a:ext cx="68550" cy="17350"/>
                </a:xfrm>
                <a:custGeom>
                  <a:avLst/>
                  <a:gdLst/>
                  <a:ahLst/>
                  <a:cxnLst/>
                  <a:rect l="l" t="t" r="r" b="b"/>
                  <a:pathLst>
                    <a:path w="2742" h="694" extrusionOk="0">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8011" name="Google Shape;12515;p89">
                <a:extLst>
                  <a:ext uri="{FF2B5EF4-FFF2-40B4-BE49-F238E27FC236}">
                    <a16:creationId xmlns:a16="http://schemas.microsoft.com/office/drawing/2014/main" id="{1C444CAD-E63B-C194-63DE-DC0AAB211E2F}"/>
                  </a:ext>
                </a:extLst>
              </p:cNvPr>
              <p:cNvGrpSpPr/>
              <p:nvPr/>
            </p:nvGrpSpPr>
            <p:grpSpPr>
              <a:xfrm>
                <a:off x="6192681" y="3474318"/>
                <a:ext cx="641288" cy="603112"/>
                <a:chOff x="-4211975" y="2783850"/>
                <a:chExt cx="291450" cy="274100"/>
              </a:xfrm>
              <a:grpFill/>
            </p:grpSpPr>
            <p:sp>
              <p:nvSpPr>
                <p:cNvPr id="18028" name="Google Shape;12516;p89">
                  <a:extLst>
                    <a:ext uri="{FF2B5EF4-FFF2-40B4-BE49-F238E27FC236}">
                      <a16:creationId xmlns:a16="http://schemas.microsoft.com/office/drawing/2014/main" id="{69B44957-36EC-DD9C-283E-67A1B4588940}"/>
                    </a:ext>
                  </a:extLst>
                </p:cNvPr>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29" name="Google Shape;12517;p89">
                  <a:extLst>
                    <a:ext uri="{FF2B5EF4-FFF2-40B4-BE49-F238E27FC236}">
                      <a16:creationId xmlns:a16="http://schemas.microsoft.com/office/drawing/2014/main" id="{E01AB9F0-2FD3-297B-CE41-28D9EF7472BF}"/>
                    </a:ext>
                  </a:extLst>
                </p:cNvPr>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30" name="Google Shape;12518;p89">
                  <a:extLst>
                    <a:ext uri="{FF2B5EF4-FFF2-40B4-BE49-F238E27FC236}">
                      <a16:creationId xmlns:a16="http://schemas.microsoft.com/office/drawing/2014/main" id="{B49803BC-F25E-640E-4A53-CCD6CEDDAB9E}"/>
                    </a:ext>
                  </a:extLst>
                </p:cNvPr>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sp>
            <p:nvSpPr>
              <p:cNvPr id="18012" name="Google Shape;12528;p89">
                <a:extLst>
                  <a:ext uri="{FF2B5EF4-FFF2-40B4-BE49-F238E27FC236}">
                    <a16:creationId xmlns:a16="http://schemas.microsoft.com/office/drawing/2014/main" id="{530A5EDA-2D6C-09EE-C247-952E050EA086}"/>
                  </a:ext>
                </a:extLst>
              </p:cNvPr>
              <p:cNvSpPr/>
              <p:nvPr/>
            </p:nvSpPr>
            <p:spPr>
              <a:xfrm>
                <a:off x="10330796" y="3453239"/>
                <a:ext cx="646458" cy="644753"/>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nvGrpSpPr>
              <p:cNvPr id="18013" name="Google Shape;12540;p89">
                <a:extLst>
                  <a:ext uri="{FF2B5EF4-FFF2-40B4-BE49-F238E27FC236}">
                    <a16:creationId xmlns:a16="http://schemas.microsoft.com/office/drawing/2014/main" id="{272E07E7-FF04-EBC4-1D60-4330B66D158F}"/>
                  </a:ext>
                </a:extLst>
              </p:cNvPr>
              <p:cNvGrpSpPr/>
              <p:nvPr/>
            </p:nvGrpSpPr>
            <p:grpSpPr>
              <a:xfrm>
                <a:off x="2893270" y="3454375"/>
                <a:ext cx="644698" cy="642992"/>
                <a:chOff x="-5635975" y="2757075"/>
                <a:chExt cx="293000" cy="292225"/>
              </a:xfrm>
              <a:grpFill/>
            </p:grpSpPr>
            <p:sp>
              <p:nvSpPr>
                <p:cNvPr id="18026" name="Google Shape;12541;p89">
                  <a:extLst>
                    <a:ext uri="{FF2B5EF4-FFF2-40B4-BE49-F238E27FC236}">
                      <a16:creationId xmlns:a16="http://schemas.microsoft.com/office/drawing/2014/main" id="{A8A4FC3C-B000-24DF-2802-AF4A12A784DD}"/>
                    </a:ext>
                  </a:extLst>
                </p:cNvPr>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27" name="Google Shape;12542;p89">
                  <a:extLst>
                    <a:ext uri="{FF2B5EF4-FFF2-40B4-BE49-F238E27FC236}">
                      <a16:creationId xmlns:a16="http://schemas.microsoft.com/office/drawing/2014/main" id="{78A0C69D-D358-2464-9BA0-2280C2B2EA40}"/>
                    </a:ext>
                  </a:extLst>
                </p:cNvPr>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8014" name="Google Shape;12549;p89">
                <a:extLst>
                  <a:ext uri="{FF2B5EF4-FFF2-40B4-BE49-F238E27FC236}">
                    <a16:creationId xmlns:a16="http://schemas.microsoft.com/office/drawing/2014/main" id="{51FECA6B-CD43-0A57-762B-7ABAB35B6AFA}"/>
                  </a:ext>
                </a:extLst>
              </p:cNvPr>
              <p:cNvGrpSpPr/>
              <p:nvPr/>
            </p:nvGrpSpPr>
            <p:grpSpPr>
              <a:xfrm>
                <a:off x="7003473" y="3453523"/>
                <a:ext cx="641288" cy="644698"/>
                <a:chOff x="-3852025" y="2764950"/>
                <a:chExt cx="291450" cy="293000"/>
              </a:xfrm>
              <a:grpFill/>
            </p:grpSpPr>
            <p:sp>
              <p:nvSpPr>
                <p:cNvPr id="18024" name="Google Shape;12550;p89">
                  <a:extLst>
                    <a:ext uri="{FF2B5EF4-FFF2-40B4-BE49-F238E27FC236}">
                      <a16:creationId xmlns:a16="http://schemas.microsoft.com/office/drawing/2014/main" id="{37876BF7-0AF3-6B2E-C6AD-6030104121F9}"/>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25" name="Google Shape;12551;p89">
                  <a:extLst>
                    <a:ext uri="{FF2B5EF4-FFF2-40B4-BE49-F238E27FC236}">
                      <a16:creationId xmlns:a16="http://schemas.microsoft.com/office/drawing/2014/main" id="{4BCA15B5-7D38-E691-3C74-B5EE94093389}"/>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8015" name="Google Shape;12554;p89">
                <a:extLst>
                  <a:ext uri="{FF2B5EF4-FFF2-40B4-BE49-F238E27FC236}">
                    <a16:creationId xmlns:a16="http://schemas.microsoft.com/office/drawing/2014/main" id="{91ED65F1-DB79-C82F-5C13-D5EBA7C7D0C8}"/>
                  </a:ext>
                </a:extLst>
              </p:cNvPr>
              <p:cNvGrpSpPr/>
              <p:nvPr/>
            </p:nvGrpSpPr>
            <p:grpSpPr>
              <a:xfrm>
                <a:off x="11152667" y="3454376"/>
                <a:ext cx="641288" cy="642992"/>
                <a:chOff x="-2060175" y="2768875"/>
                <a:chExt cx="291450" cy="292225"/>
              </a:xfrm>
              <a:grpFill/>
            </p:grpSpPr>
            <p:sp>
              <p:nvSpPr>
                <p:cNvPr id="18022" name="Google Shape;12555;p89">
                  <a:extLst>
                    <a:ext uri="{FF2B5EF4-FFF2-40B4-BE49-F238E27FC236}">
                      <a16:creationId xmlns:a16="http://schemas.microsoft.com/office/drawing/2014/main" id="{FEE895C4-0BDA-A479-18C6-8CA91E3DAF2D}"/>
                    </a:ext>
                  </a:extLst>
                </p:cNvPr>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23" name="Google Shape;12556;p89">
                  <a:extLst>
                    <a:ext uri="{FF2B5EF4-FFF2-40B4-BE49-F238E27FC236}">
                      <a16:creationId xmlns:a16="http://schemas.microsoft.com/office/drawing/2014/main" id="{ED642E8A-B009-EA15-067A-338517CBF719}"/>
                    </a:ext>
                  </a:extLst>
                </p:cNvPr>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sp>
            <p:nvSpPr>
              <p:cNvPr id="18016" name="Google Shape;12566;p89">
                <a:extLst>
                  <a:ext uri="{FF2B5EF4-FFF2-40B4-BE49-F238E27FC236}">
                    <a16:creationId xmlns:a16="http://schemas.microsoft.com/office/drawing/2014/main" id="{ADB5BE7C-71C7-CEAD-74BE-A216916C6B80}"/>
                  </a:ext>
                </a:extLst>
              </p:cNvPr>
              <p:cNvSpPr/>
              <p:nvPr/>
            </p:nvSpPr>
            <p:spPr>
              <a:xfrm>
                <a:off x="3729407" y="3454999"/>
                <a:ext cx="642992" cy="641232"/>
              </a:xfrm>
              <a:custGeom>
                <a:avLst/>
                <a:gdLst/>
                <a:ahLst/>
                <a:cxnLst/>
                <a:rect l="l" t="t" r="r" b="b"/>
                <a:pathLst>
                  <a:path w="11689" h="11657" extrusionOk="0">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nvGrpSpPr>
              <p:cNvPr id="18017" name="Google Shape;12580;p89">
                <a:extLst>
                  <a:ext uri="{FF2B5EF4-FFF2-40B4-BE49-F238E27FC236}">
                    <a16:creationId xmlns:a16="http://schemas.microsoft.com/office/drawing/2014/main" id="{E237E88E-10C2-C5C1-F910-EEAC28D2EA77}"/>
                  </a:ext>
                </a:extLst>
              </p:cNvPr>
              <p:cNvGrpSpPr/>
              <p:nvPr/>
            </p:nvGrpSpPr>
            <p:grpSpPr>
              <a:xfrm>
                <a:off x="7973122" y="3454376"/>
                <a:ext cx="414267" cy="642992"/>
                <a:chOff x="-3443250" y="2765725"/>
                <a:chExt cx="188275" cy="292225"/>
              </a:xfrm>
              <a:grpFill/>
            </p:grpSpPr>
            <p:sp>
              <p:nvSpPr>
                <p:cNvPr id="18018" name="Google Shape;12581;p89">
                  <a:extLst>
                    <a:ext uri="{FF2B5EF4-FFF2-40B4-BE49-F238E27FC236}">
                      <a16:creationId xmlns:a16="http://schemas.microsoft.com/office/drawing/2014/main" id="{FFBA6400-A6DD-E966-C7A1-70CE2B4AA8C7}"/>
                    </a:ext>
                  </a:extLst>
                </p:cNvPr>
                <p:cNvSpPr/>
                <p:nvPr/>
              </p:nvSpPr>
              <p:spPr>
                <a:xfrm>
                  <a:off x="-3443250" y="2765725"/>
                  <a:ext cx="188275" cy="292225"/>
                </a:xfrm>
                <a:custGeom>
                  <a:avLst/>
                  <a:gdLst/>
                  <a:ahLst/>
                  <a:cxnLst/>
                  <a:rect l="l" t="t" r="r" b="b"/>
                  <a:pathLst>
                    <a:path w="7531" h="11689" extrusionOk="0">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19" name="Google Shape;12582;p89">
                  <a:extLst>
                    <a:ext uri="{FF2B5EF4-FFF2-40B4-BE49-F238E27FC236}">
                      <a16:creationId xmlns:a16="http://schemas.microsoft.com/office/drawing/2014/main" id="{7F6E0AEA-DDC7-1B87-0D26-266E64857D46}"/>
                    </a:ext>
                  </a:extLst>
                </p:cNvPr>
                <p:cNvSpPr/>
                <p:nvPr/>
              </p:nvSpPr>
              <p:spPr>
                <a:xfrm>
                  <a:off x="-3411725" y="2799375"/>
                  <a:ext cx="124450" cy="86100"/>
                </a:xfrm>
                <a:custGeom>
                  <a:avLst/>
                  <a:gdLst/>
                  <a:ahLst/>
                  <a:cxnLst/>
                  <a:rect l="l" t="t" r="r" b="b"/>
                  <a:pathLst>
                    <a:path w="4978" h="3444" extrusionOk="0">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20" name="Google Shape;12583;p89">
                  <a:extLst>
                    <a:ext uri="{FF2B5EF4-FFF2-40B4-BE49-F238E27FC236}">
                      <a16:creationId xmlns:a16="http://schemas.microsoft.com/office/drawing/2014/main" id="{13F50F80-E548-EC15-FE52-1FA4CAA0B01B}"/>
                    </a:ext>
                  </a:extLst>
                </p:cNvPr>
                <p:cNvSpPr/>
                <p:nvPr/>
              </p:nvSpPr>
              <p:spPr>
                <a:xfrm>
                  <a:off x="-3392825" y="290357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21" name="Google Shape;12584;p89">
                  <a:extLst>
                    <a:ext uri="{FF2B5EF4-FFF2-40B4-BE49-F238E27FC236}">
                      <a16:creationId xmlns:a16="http://schemas.microsoft.com/office/drawing/2014/main" id="{5B48A40C-A1C0-572C-B7DF-8505611F765B}"/>
                    </a:ext>
                  </a:extLst>
                </p:cNvPr>
                <p:cNvSpPr/>
                <p:nvPr/>
              </p:nvSpPr>
              <p:spPr>
                <a:xfrm>
                  <a:off x="-3392825" y="293822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grpSp>
          <p:nvGrpSpPr>
            <p:cNvPr id="6" name="Group 5">
              <a:extLst>
                <a:ext uri="{FF2B5EF4-FFF2-40B4-BE49-F238E27FC236}">
                  <a16:creationId xmlns:a16="http://schemas.microsoft.com/office/drawing/2014/main" id="{00A99978-D673-3A96-50A8-C251DC983E50}"/>
                </a:ext>
              </a:extLst>
            </p:cNvPr>
            <p:cNvGrpSpPr/>
            <p:nvPr/>
          </p:nvGrpSpPr>
          <p:grpSpPr>
            <a:xfrm>
              <a:off x="397192" y="1548962"/>
              <a:ext cx="11397616" cy="650754"/>
              <a:chOff x="397192" y="1883391"/>
              <a:chExt cx="11397616" cy="650754"/>
            </a:xfrm>
            <a:grpFill/>
          </p:grpSpPr>
          <p:sp>
            <p:nvSpPr>
              <p:cNvPr id="17962" name="Google Shape;12422;p89">
                <a:extLst>
                  <a:ext uri="{FF2B5EF4-FFF2-40B4-BE49-F238E27FC236}">
                    <a16:creationId xmlns:a16="http://schemas.microsoft.com/office/drawing/2014/main" id="{9636D8FA-1C7F-6C07-01DF-D25295DD78FF}"/>
                  </a:ext>
                </a:extLst>
              </p:cNvPr>
              <p:cNvSpPr/>
              <p:nvPr/>
            </p:nvSpPr>
            <p:spPr>
              <a:xfrm>
                <a:off x="397192" y="1884273"/>
                <a:ext cx="660320" cy="644314"/>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nvGrpSpPr>
              <p:cNvPr id="17963" name="Google Shape;12427;p89">
                <a:extLst>
                  <a:ext uri="{FF2B5EF4-FFF2-40B4-BE49-F238E27FC236}">
                    <a16:creationId xmlns:a16="http://schemas.microsoft.com/office/drawing/2014/main" id="{0619430C-B5A8-493B-CFF5-7596EFB33DEE}"/>
                  </a:ext>
                </a:extLst>
              </p:cNvPr>
              <p:cNvGrpSpPr/>
              <p:nvPr/>
            </p:nvGrpSpPr>
            <p:grpSpPr>
              <a:xfrm>
                <a:off x="4523765" y="1886197"/>
                <a:ext cx="644752" cy="640848"/>
                <a:chOff x="-4932650" y="2046625"/>
                <a:chExt cx="293025" cy="291250"/>
              </a:xfrm>
              <a:grpFill/>
            </p:grpSpPr>
            <p:sp>
              <p:nvSpPr>
                <p:cNvPr id="18002" name="Google Shape;12428;p89">
                  <a:extLst>
                    <a:ext uri="{FF2B5EF4-FFF2-40B4-BE49-F238E27FC236}">
                      <a16:creationId xmlns:a16="http://schemas.microsoft.com/office/drawing/2014/main" id="{63D810C6-38C2-435C-F3A9-622C5793C54F}"/>
                    </a:ext>
                  </a:extLst>
                </p:cNvPr>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03" name="Google Shape;12429;p89">
                  <a:extLst>
                    <a:ext uri="{FF2B5EF4-FFF2-40B4-BE49-F238E27FC236}">
                      <a16:creationId xmlns:a16="http://schemas.microsoft.com/office/drawing/2014/main" id="{EC5FB6FC-1AA1-236A-6098-4C930B905704}"/>
                    </a:ext>
                  </a:extLst>
                </p:cNvPr>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64" name="Google Shape;12434;p89">
                <a:extLst>
                  <a:ext uri="{FF2B5EF4-FFF2-40B4-BE49-F238E27FC236}">
                    <a16:creationId xmlns:a16="http://schemas.microsoft.com/office/drawing/2014/main" id="{E78FBC4E-F3F4-2471-A124-01831244C7EC}"/>
                  </a:ext>
                </a:extLst>
              </p:cNvPr>
              <p:cNvGrpSpPr/>
              <p:nvPr/>
            </p:nvGrpSpPr>
            <p:grpSpPr>
              <a:xfrm>
                <a:off x="8665202" y="1924126"/>
                <a:ext cx="641288" cy="564991"/>
                <a:chOff x="-3137650" y="2067900"/>
                <a:chExt cx="291450" cy="256775"/>
              </a:xfrm>
              <a:grpFill/>
            </p:grpSpPr>
            <p:sp>
              <p:nvSpPr>
                <p:cNvPr id="17999" name="Google Shape;12435;p89">
                  <a:extLst>
                    <a:ext uri="{FF2B5EF4-FFF2-40B4-BE49-F238E27FC236}">
                      <a16:creationId xmlns:a16="http://schemas.microsoft.com/office/drawing/2014/main" id="{8942F43C-B2F0-5FE8-2427-F9B9FDB9B29D}"/>
                    </a:ext>
                  </a:extLst>
                </p:cNvPr>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00" name="Google Shape;12436;p89">
                  <a:extLst>
                    <a:ext uri="{FF2B5EF4-FFF2-40B4-BE49-F238E27FC236}">
                      <a16:creationId xmlns:a16="http://schemas.microsoft.com/office/drawing/2014/main" id="{5E5238B5-0666-2EDE-D466-108CDA42A73B}"/>
                    </a:ext>
                  </a:extLst>
                </p:cNvPr>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01" name="Google Shape;12437;p89">
                  <a:extLst>
                    <a:ext uri="{FF2B5EF4-FFF2-40B4-BE49-F238E27FC236}">
                      <a16:creationId xmlns:a16="http://schemas.microsoft.com/office/drawing/2014/main" id="{B740A7CB-B335-728F-C77D-E89B3B5E0F3E}"/>
                    </a:ext>
                  </a:extLst>
                </p:cNvPr>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sp>
            <p:nvSpPr>
              <p:cNvPr id="17965" name="Google Shape;12454;p89">
                <a:extLst>
                  <a:ext uri="{FF2B5EF4-FFF2-40B4-BE49-F238E27FC236}">
                    <a16:creationId xmlns:a16="http://schemas.microsoft.com/office/drawing/2014/main" id="{124B4D58-9924-AAFC-2F31-CB2234489B5A}"/>
                  </a:ext>
                </a:extLst>
              </p:cNvPr>
              <p:cNvSpPr/>
              <p:nvPr/>
            </p:nvSpPr>
            <p:spPr>
              <a:xfrm>
                <a:off x="1225976" y="1884797"/>
                <a:ext cx="642992" cy="643268"/>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nvGrpSpPr>
              <p:cNvPr id="17966" name="Google Shape;12461;p89">
                <a:extLst>
                  <a:ext uri="{FF2B5EF4-FFF2-40B4-BE49-F238E27FC236}">
                    <a16:creationId xmlns:a16="http://schemas.microsoft.com/office/drawing/2014/main" id="{89BF3148-715D-DDBB-3A44-930833B9BB57}"/>
                  </a:ext>
                </a:extLst>
              </p:cNvPr>
              <p:cNvGrpSpPr/>
              <p:nvPr/>
            </p:nvGrpSpPr>
            <p:grpSpPr>
              <a:xfrm>
                <a:off x="5349172" y="1883391"/>
                <a:ext cx="646458" cy="646458"/>
                <a:chOff x="-4573475" y="2045850"/>
                <a:chExt cx="293800" cy="293800"/>
              </a:xfrm>
              <a:grpFill/>
            </p:grpSpPr>
            <p:sp>
              <p:nvSpPr>
                <p:cNvPr id="17997" name="Google Shape;12462;p89">
                  <a:extLst>
                    <a:ext uri="{FF2B5EF4-FFF2-40B4-BE49-F238E27FC236}">
                      <a16:creationId xmlns:a16="http://schemas.microsoft.com/office/drawing/2014/main" id="{EB7F5B95-3715-280C-398C-F0955EA6B8C7}"/>
                    </a:ext>
                  </a:extLst>
                </p:cNvPr>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98" name="Google Shape;12463;p89">
                  <a:extLst>
                    <a:ext uri="{FF2B5EF4-FFF2-40B4-BE49-F238E27FC236}">
                      <a16:creationId xmlns:a16="http://schemas.microsoft.com/office/drawing/2014/main" id="{885C0094-404D-3996-9CDD-0A2C1B7C6A73}"/>
                    </a:ext>
                  </a:extLst>
                </p:cNvPr>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67" name="Google Shape;12473;p89">
                <a:extLst>
                  <a:ext uri="{FF2B5EF4-FFF2-40B4-BE49-F238E27FC236}">
                    <a16:creationId xmlns:a16="http://schemas.microsoft.com/office/drawing/2014/main" id="{DA894677-7B87-9FC3-C1F6-BCE105E09FD7}"/>
                  </a:ext>
                </a:extLst>
              </p:cNvPr>
              <p:cNvGrpSpPr/>
              <p:nvPr/>
            </p:nvGrpSpPr>
            <p:grpSpPr>
              <a:xfrm>
                <a:off x="9511570" y="1885950"/>
                <a:ext cx="632212" cy="641343"/>
                <a:chOff x="-2777700" y="2049775"/>
                <a:chExt cx="287325" cy="291475"/>
              </a:xfrm>
              <a:grpFill/>
            </p:grpSpPr>
            <p:sp>
              <p:nvSpPr>
                <p:cNvPr id="17994" name="Google Shape;12474;p89">
                  <a:extLst>
                    <a:ext uri="{FF2B5EF4-FFF2-40B4-BE49-F238E27FC236}">
                      <a16:creationId xmlns:a16="http://schemas.microsoft.com/office/drawing/2014/main" id="{EBB53317-8F2B-C961-8167-A3D69F910016}"/>
                    </a:ext>
                  </a:extLst>
                </p:cNvPr>
                <p:cNvSpPr/>
                <p:nvPr/>
              </p:nvSpPr>
              <p:spPr>
                <a:xfrm>
                  <a:off x="-2777700" y="2049775"/>
                  <a:ext cx="287325" cy="291475"/>
                </a:xfrm>
                <a:custGeom>
                  <a:avLst/>
                  <a:gdLst/>
                  <a:ahLst/>
                  <a:cxnLst/>
                  <a:rect l="l" t="t" r="r" b="b"/>
                  <a:pathLst>
                    <a:path w="11493" h="11659" extrusionOk="0">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95" name="Google Shape;12475;p89">
                  <a:extLst>
                    <a:ext uri="{FF2B5EF4-FFF2-40B4-BE49-F238E27FC236}">
                      <a16:creationId xmlns:a16="http://schemas.microsoft.com/office/drawing/2014/main" id="{4F9C2A7A-93BB-AA19-0812-64B5CFEBC3F4}"/>
                    </a:ext>
                  </a:extLst>
                </p:cNvPr>
                <p:cNvSpPr/>
                <p:nvPr/>
              </p:nvSpPr>
              <p:spPr>
                <a:xfrm>
                  <a:off x="-2694200" y="2221475"/>
                  <a:ext cx="69325" cy="68550"/>
                </a:xfrm>
                <a:custGeom>
                  <a:avLst/>
                  <a:gdLst/>
                  <a:ahLst/>
                  <a:cxnLst/>
                  <a:rect l="l" t="t" r="r" b="b"/>
                  <a:pathLst>
                    <a:path w="2773" h="2742" extrusionOk="0">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96" name="Google Shape;12476;p89">
                  <a:extLst>
                    <a:ext uri="{FF2B5EF4-FFF2-40B4-BE49-F238E27FC236}">
                      <a16:creationId xmlns:a16="http://schemas.microsoft.com/office/drawing/2014/main" id="{86DF9ECB-8FF4-2B82-B30E-5A97A1CA4FA1}"/>
                    </a:ext>
                  </a:extLst>
                </p:cNvPr>
                <p:cNvSpPr/>
                <p:nvPr/>
              </p:nvSpPr>
              <p:spPr>
                <a:xfrm>
                  <a:off x="-2608350" y="2255350"/>
                  <a:ext cx="51200" cy="51225"/>
                </a:xfrm>
                <a:custGeom>
                  <a:avLst/>
                  <a:gdLst/>
                  <a:ahLst/>
                  <a:cxnLst/>
                  <a:rect l="l" t="t" r="r" b="b"/>
                  <a:pathLst>
                    <a:path w="2048" h="2049" extrusionOk="0">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68" name="Google Shape;12508;p89">
                <a:extLst>
                  <a:ext uri="{FF2B5EF4-FFF2-40B4-BE49-F238E27FC236}">
                    <a16:creationId xmlns:a16="http://schemas.microsoft.com/office/drawing/2014/main" id="{0F44B8FD-FB2F-D2D3-8F5A-D3E9B0DB723F}"/>
                  </a:ext>
                </a:extLst>
              </p:cNvPr>
              <p:cNvGrpSpPr/>
              <p:nvPr/>
            </p:nvGrpSpPr>
            <p:grpSpPr>
              <a:xfrm>
                <a:off x="6173618" y="1886830"/>
                <a:ext cx="643048" cy="639583"/>
                <a:chOff x="-4211975" y="2046625"/>
                <a:chExt cx="292250" cy="290675"/>
              </a:xfrm>
              <a:grpFill/>
            </p:grpSpPr>
            <p:sp>
              <p:nvSpPr>
                <p:cNvPr id="17992" name="Google Shape;12509;p89">
                  <a:extLst>
                    <a:ext uri="{FF2B5EF4-FFF2-40B4-BE49-F238E27FC236}">
                      <a16:creationId xmlns:a16="http://schemas.microsoft.com/office/drawing/2014/main" id="{AE89C19B-810A-5A63-83FF-619012D0CB1E}"/>
                    </a:ext>
                  </a:extLst>
                </p:cNvPr>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93" name="Google Shape;12510;p89">
                  <a:extLst>
                    <a:ext uri="{FF2B5EF4-FFF2-40B4-BE49-F238E27FC236}">
                      <a16:creationId xmlns:a16="http://schemas.microsoft.com/office/drawing/2014/main" id="{7B5680EF-2AD7-2C69-8AD4-58C2ACB72F1C}"/>
                    </a:ext>
                  </a:extLst>
                </p:cNvPr>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sp>
            <p:nvSpPr>
              <p:cNvPr id="17969" name="Google Shape;12519;p89">
                <a:extLst>
                  <a:ext uri="{FF2B5EF4-FFF2-40B4-BE49-F238E27FC236}">
                    <a16:creationId xmlns:a16="http://schemas.microsoft.com/office/drawing/2014/main" id="{478C0741-70E8-9CBC-1EB2-3D78E0187C82}"/>
                  </a:ext>
                </a:extLst>
              </p:cNvPr>
              <p:cNvSpPr/>
              <p:nvPr/>
            </p:nvSpPr>
            <p:spPr>
              <a:xfrm>
                <a:off x="10331675" y="1884054"/>
                <a:ext cx="608338" cy="644753"/>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nvGrpSpPr>
              <p:cNvPr id="17970" name="Google Shape;12532;p89">
                <a:extLst>
                  <a:ext uri="{FF2B5EF4-FFF2-40B4-BE49-F238E27FC236}">
                    <a16:creationId xmlns:a16="http://schemas.microsoft.com/office/drawing/2014/main" id="{36202708-71AF-A3B2-CE09-064DBF19A87D}"/>
                  </a:ext>
                </a:extLst>
              </p:cNvPr>
              <p:cNvGrpSpPr/>
              <p:nvPr/>
            </p:nvGrpSpPr>
            <p:grpSpPr>
              <a:xfrm>
                <a:off x="2875060" y="1885975"/>
                <a:ext cx="644752" cy="641288"/>
                <a:chOff x="-5635200" y="2037975"/>
                <a:chExt cx="293025" cy="291450"/>
              </a:xfrm>
              <a:grpFill/>
            </p:grpSpPr>
            <p:sp>
              <p:nvSpPr>
                <p:cNvPr id="17990" name="Google Shape;12533;p89">
                  <a:extLst>
                    <a:ext uri="{FF2B5EF4-FFF2-40B4-BE49-F238E27FC236}">
                      <a16:creationId xmlns:a16="http://schemas.microsoft.com/office/drawing/2014/main" id="{BB80D8B9-5322-8798-EDCE-84FD391D3C7F}"/>
                    </a:ext>
                  </a:extLst>
                </p:cNvPr>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91" name="Google Shape;12534;p89">
                  <a:extLst>
                    <a:ext uri="{FF2B5EF4-FFF2-40B4-BE49-F238E27FC236}">
                      <a16:creationId xmlns:a16="http://schemas.microsoft.com/office/drawing/2014/main" id="{C04E249A-478F-DF47-01B2-CE31CB8EB43F}"/>
                    </a:ext>
                  </a:extLst>
                </p:cNvPr>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71" name="Google Shape;12543;p89">
                <a:extLst>
                  <a:ext uri="{FF2B5EF4-FFF2-40B4-BE49-F238E27FC236}">
                    <a16:creationId xmlns:a16="http://schemas.microsoft.com/office/drawing/2014/main" id="{7909E575-4799-3F40-682C-01B96AF230A5}"/>
                  </a:ext>
                </a:extLst>
              </p:cNvPr>
              <p:cNvGrpSpPr/>
              <p:nvPr/>
            </p:nvGrpSpPr>
            <p:grpSpPr>
              <a:xfrm>
                <a:off x="6983557" y="1885975"/>
                <a:ext cx="644752" cy="641288"/>
                <a:chOff x="-3854375" y="2046625"/>
                <a:chExt cx="293025" cy="291450"/>
              </a:xfrm>
              <a:grpFill/>
            </p:grpSpPr>
            <p:sp>
              <p:nvSpPr>
                <p:cNvPr id="17988" name="Google Shape;12544;p89">
                  <a:extLst>
                    <a:ext uri="{FF2B5EF4-FFF2-40B4-BE49-F238E27FC236}">
                      <a16:creationId xmlns:a16="http://schemas.microsoft.com/office/drawing/2014/main" id="{E4689601-FA05-9A75-62AE-059F64414DDA}"/>
                    </a:ext>
                  </a:extLst>
                </p:cNvPr>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89" name="Google Shape;12545;p89">
                  <a:extLst>
                    <a:ext uri="{FF2B5EF4-FFF2-40B4-BE49-F238E27FC236}">
                      <a16:creationId xmlns:a16="http://schemas.microsoft.com/office/drawing/2014/main" id="{BE449B4E-D4AE-CAEE-1812-CE7A9C9B30B9}"/>
                    </a:ext>
                  </a:extLst>
                </p:cNvPr>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sp>
            <p:nvSpPr>
              <p:cNvPr id="17972" name="Google Shape;12552;p89">
                <a:extLst>
                  <a:ext uri="{FF2B5EF4-FFF2-40B4-BE49-F238E27FC236}">
                    <a16:creationId xmlns:a16="http://schemas.microsoft.com/office/drawing/2014/main" id="{13886317-5D42-3B97-8676-54241CB954F7}"/>
                  </a:ext>
                </a:extLst>
              </p:cNvPr>
              <p:cNvSpPr/>
              <p:nvPr/>
            </p:nvSpPr>
            <p:spPr>
              <a:xfrm>
                <a:off x="11151816" y="1962933"/>
                <a:ext cx="642992" cy="486989"/>
              </a:xfrm>
              <a:custGeom>
                <a:avLst/>
                <a:gdLst/>
                <a:ahLst/>
                <a:cxnLst/>
                <a:rect l="l" t="t" r="r" b="b"/>
                <a:pathLst>
                  <a:path w="11689" h="8853" extrusionOk="0">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nvGrpSpPr>
              <p:cNvPr id="17973" name="Google Shape;12561;p89">
                <a:extLst>
                  <a:ext uri="{FF2B5EF4-FFF2-40B4-BE49-F238E27FC236}">
                    <a16:creationId xmlns:a16="http://schemas.microsoft.com/office/drawing/2014/main" id="{C00FDAAE-69D3-E24C-E469-6CD49F8C387C}"/>
                  </a:ext>
                </a:extLst>
              </p:cNvPr>
              <p:cNvGrpSpPr/>
              <p:nvPr/>
            </p:nvGrpSpPr>
            <p:grpSpPr>
              <a:xfrm>
                <a:off x="3710685" y="1885124"/>
                <a:ext cx="643048" cy="642992"/>
                <a:chOff x="-5276050" y="2037975"/>
                <a:chExt cx="292250" cy="292225"/>
              </a:xfrm>
              <a:grpFill/>
            </p:grpSpPr>
            <p:sp>
              <p:nvSpPr>
                <p:cNvPr id="17985" name="Google Shape;12562;p89">
                  <a:extLst>
                    <a:ext uri="{FF2B5EF4-FFF2-40B4-BE49-F238E27FC236}">
                      <a16:creationId xmlns:a16="http://schemas.microsoft.com/office/drawing/2014/main" id="{A5DD58D6-EABE-20F5-E8C5-D2838623B304}"/>
                    </a:ext>
                  </a:extLst>
                </p:cNvPr>
                <p:cNvSpPr/>
                <p:nvPr/>
              </p:nvSpPr>
              <p:spPr>
                <a:xfrm>
                  <a:off x="-5102775" y="2211250"/>
                  <a:ext cx="51225" cy="49650"/>
                </a:xfrm>
                <a:custGeom>
                  <a:avLst/>
                  <a:gdLst/>
                  <a:ahLst/>
                  <a:cxnLst/>
                  <a:rect l="l" t="t" r="r" b="b"/>
                  <a:pathLst>
                    <a:path w="2049" h="1986" extrusionOk="0">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86" name="Google Shape;12563;p89">
                  <a:extLst>
                    <a:ext uri="{FF2B5EF4-FFF2-40B4-BE49-F238E27FC236}">
                      <a16:creationId xmlns:a16="http://schemas.microsoft.com/office/drawing/2014/main" id="{CEF76C97-E780-392A-60A8-F452C2A66250}"/>
                    </a:ext>
                  </a:extLst>
                </p:cNvPr>
                <p:cNvSpPr/>
                <p:nvPr/>
              </p:nvSpPr>
              <p:spPr>
                <a:xfrm>
                  <a:off x="-5224050" y="2107875"/>
                  <a:ext cx="51200" cy="49825"/>
                </a:xfrm>
                <a:custGeom>
                  <a:avLst/>
                  <a:gdLst/>
                  <a:ahLst/>
                  <a:cxnLst/>
                  <a:rect l="l" t="t" r="r" b="b"/>
                  <a:pathLst>
                    <a:path w="2048" h="1993" extrusionOk="0">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87" name="Google Shape;12564;p89">
                  <a:extLst>
                    <a:ext uri="{FF2B5EF4-FFF2-40B4-BE49-F238E27FC236}">
                      <a16:creationId xmlns:a16="http://schemas.microsoft.com/office/drawing/2014/main" id="{8532E8DF-0A44-FE37-CC51-737ACDC46DF6}"/>
                    </a:ext>
                  </a:extLst>
                </p:cNvPr>
                <p:cNvSpPr/>
                <p:nvPr/>
              </p:nvSpPr>
              <p:spPr>
                <a:xfrm>
                  <a:off x="-5276050" y="2037975"/>
                  <a:ext cx="292250" cy="292225"/>
                </a:xfrm>
                <a:custGeom>
                  <a:avLst/>
                  <a:gdLst/>
                  <a:ahLst/>
                  <a:cxnLst/>
                  <a:rect l="l" t="t" r="r" b="b"/>
                  <a:pathLst>
                    <a:path w="11690" h="11689" extrusionOk="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74" name="Google Shape;12567;p89">
                <a:extLst>
                  <a:ext uri="{FF2B5EF4-FFF2-40B4-BE49-F238E27FC236}">
                    <a16:creationId xmlns:a16="http://schemas.microsoft.com/office/drawing/2014/main" id="{FEBA73E1-421A-E645-DA44-228FBD0AF023}"/>
                  </a:ext>
                </a:extLst>
              </p:cNvPr>
              <p:cNvGrpSpPr/>
              <p:nvPr/>
            </p:nvGrpSpPr>
            <p:grpSpPr>
              <a:xfrm>
                <a:off x="7915085" y="1885975"/>
                <a:ext cx="493975" cy="641288"/>
                <a:chOff x="-3462150" y="2046625"/>
                <a:chExt cx="224500" cy="291450"/>
              </a:xfrm>
              <a:grpFill/>
            </p:grpSpPr>
            <p:sp>
              <p:nvSpPr>
                <p:cNvPr id="17978" name="Google Shape;12568;p89">
                  <a:extLst>
                    <a:ext uri="{FF2B5EF4-FFF2-40B4-BE49-F238E27FC236}">
                      <a16:creationId xmlns:a16="http://schemas.microsoft.com/office/drawing/2014/main" id="{89EE24A4-82FC-2BCF-0164-FDDB7844DFE3}"/>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79" name="Google Shape;12569;p89">
                  <a:extLst>
                    <a:ext uri="{FF2B5EF4-FFF2-40B4-BE49-F238E27FC236}">
                      <a16:creationId xmlns:a16="http://schemas.microsoft.com/office/drawing/2014/main" id="{98D8E98C-6B4F-09E9-B0E1-0C8A6E15025C}"/>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80" name="Google Shape;12570;p89">
                  <a:extLst>
                    <a:ext uri="{FF2B5EF4-FFF2-40B4-BE49-F238E27FC236}">
                      <a16:creationId xmlns:a16="http://schemas.microsoft.com/office/drawing/2014/main" id="{6D922561-6533-8C0B-5611-3A45BE171933}"/>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81" name="Google Shape;12571;p89">
                  <a:extLst>
                    <a:ext uri="{FF2B5EF4-FFF2-40B4-BE49-F238E27FC236}">
                      <a16:creationId xmlns:a16="http://schemas.microsoft.com/office/drawing/2014/main" id="{E07FDB09-4E0B-0648-7916-18E6884C6D9C}"/>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82" name="Google Shape;12572;p89">
                  <a:extLst>
                    <a:ext uri="{FF2B5EF4-FFF2-40B4-BE49-F238E27FC236}">
                      <a16:creationId xmlns:a16="http://schemas.microsoft.com/office/drawing/2014/main" id="{DA0D56EE-8759-DB4C-49E4-E1B624EFB76C}"/>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83" name="Google Shape;12573;p89">
                  <a:extLst>
                    <a:ext uri="{FF2B5EF4-FFF2-40B4-BE49-F238E27FC236}">
                      <a16:creationId xmlns:a16="http://schemas.microsoft.com/office/drawing/2014/main" id="{FEE225A2-9D99-83C3-A3B2-FEDD51D5B889}"/>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84" name="Google Shape;12574;p89">
                  <a:extLst>
                    <a:ext uri="{FF2B5EF4-FFF2-40B4-BE49-F238E27FC236}">
                      <a16:creationId xmlns:a16="http://schemas.microsoft.com/office/drawing/2014/main" id="{1A241D4B-4C83-8348-5179-DC4AFB3DB8A2}"/>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75" name="Google Shape;12602;p89">
                <a:extLst>
                  <a:ext uri="{FF2B5EF4-FFF2-40B4-BE49-F238E27FC236}">
                    <a16:creationId xmlns:a16="http://schemas.microsoft.com/office/drawing/2014/main" id="{256AE27E-D89D-E2DF-0EF9-5C708167F5A2}"/>
                  </a:ext>
                </a:extLst>
              </p:cNvPr>
              <p:cNvGrpSpPr/>
              <p:nvPr/>
            </p:nvGrpSpPr>
            <p:grpSpPr>
              <a:xfrm>
                <a:off x="2063594" y="1908370"/>
                <a:ext cx="624120" cy="625775"/>
                <a:chOff x="6679825" y="2693700"/>
                <a:chExt cx="257875" cy="258575"/>
              </a:xfrm>
              <a:grpFill/>
            </p:grpSpPr>
            <p:sp>
              <p:nvSpPr>
                <p:cNvPr id="17976" name="Google Shape;12603;p89">
                  <a:extLst>
                    <a:ext uri="{FF2B5EF4-FFF2-40B4-BE49-F238E27FC236}">
                      <a16:creationId xmlns:a16="http://schemas.microsoft.com/office/drawing/2014/main" id="{78082250-4658-47A0-1E4E-DE548BB3223E}"/>
                    </a:ext>
                  </a:extLst>
                </p:cNvPr>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77" name="Google Shape;12604;p89">
                  <a:extLst>
                    <a:ext uri="{FF2B5EF4-FFF2-40B4-BE49-F238E27FC236}">
                      <a16:creationId xmlns:a16="http://schemas.microsoft.com/office/drawing/2014/main" id="{776BBE0F-C223-19BB-39DD-9478263B0E64}"/>
                    </a:ext>
                  </a:extLst>
                </p:cNvPr>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grpSp>
          <p:nvGrpSpPr>
            <p:cNvPr id="7" name="Group 6">
              <a:extLst>
                <a:ext uri="{FF2B5EF4-FFF2-40B4-BE49-F238E27FC236}">
                  <a16:creationId xmlns:a16="http://schemas.microsoft.com/office/drawing/2014/main" id="{53965333-89C9-7913-C510-ED06EEBC28B9}"/>
                </a:ext>
              </a:extLst>
            </p:cNvPr>
            <p:cNvGrpSpPr/>
            <p:nvPr/>
          </p:nvGrpSpPr>
          <p:grpSpPr>
            <a:xfrm>
              <a:off x="401737" y="2551020"/>
              <a:ext cx="11393071" cy="646514"/>
              <a:chOff x="401737" y="2659314"/>
              <a:chExt cx="11393071" cy="646514"/>
            </a:xfrm>
            <a:grpFill/>
          </p:grpSpPr>
          <p:grpSp>
            <p:nvGrpSpPr>
              <p:cNvPr id="17910" name="Google Shape;12423;p89">
                <a:extLst>
                  <a:ext uri="{FF2B5EF4-FFF2-40B4-BE49-F238E27FC236}">
                    <a16:creationId xmlns:a16="http://schemas.microsoft.com/office/drawing/2014/main" id="{235070D5-7167-FE33-1ED0-81DE0A6EA5DF}"/>
                  </a:ext>
                </a:extLst>
              </p:cNvPr>
              <p:cNvGrpSpPr/>
              <p:nvPr/>
            </p:nvGrpSpPr>
            <p:grpSpPr>
              <a:xfrm>
                <a:off x="401737" y="2661924"/>
                <a:ext cx="649923" cy="641288"/>
                <a:chOff x="-6713450" y="2397900"/>
                <a:chExt cx="295375" cy="291450"/>
              </a:xfrm>
              <a:grpFill/>
            </p:grpSpPr>
            <p:sp>
              <p:nvSpPr>
                <p:cNvPr id="17960" name="Google Shape;12424;p89">
                  <a:extLst>
                    <a:ext uri="{FF2B5EF4-FFF2-40B4-BE49-F238E27FC236}">
                      <a16:creationId xmlns:a16="http://schemas.microsoft.com/office/drawing/2014/main" id="{D926DD64-0F13-4258-CBB9-925E0B544AB7}"/>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61" name="Google Shape;12425;p89">
                  <a:extLst>
                    <a:ext uri="{FF2B5EF4-FFF2-40B4-BE49-F238E27FC236}">
                      <a16:creationId xmlns:a16="http://schemas.microsoft.com/office/drawing/2014/main" id="{59DA1AC1-35B8-5B90-9D27-232D6E6C0F9A}"/>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sp>
            <p:nvSpPr>
              <p:cNvPr id="17911" name="Google Shape;12430;p89">
                <a:extLst>
                  <a:ext uri="{FF2B5EF4-FFF2-40B4-BE49-F238E27FC236}">
                    <a16:creationId xmlns:a16="http://schemas.microsoft.com/office/drawing/2014/main" id="{4943C284-2F6A-A0AE-E30C-F09A4079110D}"/>
                  </a:ext>
                </a:extLst>
              </p:cNvPr>
              <p:cNvSpPr/>
              <p:nvPr/>
            </p:nvSpPr>
            <p:spPr>
              <a:xfrm>
                <a:off x="4525976" y="2662556"/>
                <a:ext cx="641288" cy="639583"/>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nvGrpSpPr>
              <p:cNvPr id="17912" name="Google Shape;12438;p89">
                <a:extLst>
                  <a:ext uri="{FF2B5EF4-FFF2-40B4-BE49-F238E27FC236}">
                    <a16:creationId xmlns:a16="http://schemas.microsoft.com/office/drawing/2014/main" id="{B2123A64-A04E-082B-E9EB-D788C84BC4A8}"/>
                  </a:ext>
                </a:extLst>
              </p:cNvPr>
              <p:cNvGrpSpPr/>
              <p:nvPr/>
            </p:nvGrpSpPr>
            <p:grpSpPr>
              <a:xfrm>
                <a:off x="8665202" y="2661183"/>
                <a:ext cx="641288" cy="642773"/>
                <a:chOff x="-3137650" y="2408950"/>
                <a:chExt cx="291450" cy="292125"/>
              </a:xfrm>
              <a:grpFill/>
            </p:grpSpPr>
            <p:sp>
              <p:nvSpPr>
                <p:cNvPr id="17955" name="Google Shape;12439;p89">
                  <a:extLst>
                    <a:ext uri="{FF2B5EF4-FFF2-40B4-BE49-F238E27FC236}">
                      <a16:creationId xmlns:a16="http://schemas.microsoft.com/office/drawing/2014/main" id="{DE7E6BAD-B2C5-EA9E-CDCF-F36245FF52DB}"/>
                    </a:ext>
                  </a:extLst>
                </p:cNvPr>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56" name="Google Shape;12440;p89">
                  <a:extLst>
                    <a:ext uri="{FF2B5EF4-FFF2-40B4-BE49-F238E27FC236}">
                      <a16:creationId xmlns:a16="http://schemas.microsoft.com/office/drawing/2014/main" id="{EB87A8EB-B2D1-02C0-328D-B73DF8C8686A}"/>
                    </a:ext>
                  </a:extLst>
                </p:cNvPr>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57" name="Google Shape;12441;p89">
                  <a:extLst>
                    <a:ext uri="{FF2B5EF4-FFF2-40B4-BE49-F238E27FC236}">
                      <a16:creationId xmlns:a16="http://schemas.microsoft.com/office/drawing/2014/main" id="{9D4BD96B-A1AF-0F63-AEC3-2D8E04F3826F}"/>
                    </a:ext>
                  </a:extLst>
                </p:cNvPr>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58" name="Google Shape;12442;p89">
                  <a:extLst>
                    <a:ext uri="{FF2B5EF4-FFF2-40B4-BE49-F238E27FC236}">
                      <a16:creationId xmlns:a16="http://schemas.microsoft.com/office/drawing/2014/main" id="{80944169-8515-6BEF-7FF7-74E0C2DB6FF1}"/>
                    </a:ext>
                  </a:extLst>
                </p:cNvPr>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59" name="Google Shape;12443;p89">
                  <a:extLst>
                    <a:ext uri="{FF2B5EF4-FFF2-40B4-BE49-F238E27FC236}">
                      <a16:creationId xmlns:a16="http://schemas.microsoft.com/office/drawing/2014/main" id="{974F1ED1-2271-0CA1-17E0-19BA09B76310}"/>
                    </a:ext>
                  </a:extLst>
                </p:cNvPr>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sp>
            <p:nvSpPr>
              <p:cNvPr id="17913" name="Google Shape;12455;p89">
                <a:extLst>
                  <a:ext uri="{FF2B5EF4-FFF2-40B4-BE49-F238E27FC236}">
                    <a16:creationId xmlns:a16="http://schemas.microsoft.com/office/drawing/2014/main" id="{DA10476B-BAE2-59D0-A85D-C45105BACB6A}"/>
                  </a:ext>
                </a:extLst>
              </p:cNvPr>
              <p:cNvSpPr/>
              <p:nvPr/>
            </p:nvSpPr>
            <p:spPr>
              <a:xfrm>
                <a:off x="1223364" y="2660190"/>
                <a:ext cx="648218" cy="644314"/>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nvGrpSpPr>
              <p:cNvPr id="17914" name="Google Shape;12464;p89">
                <a:extLst>
                  <a:ext uri="{FF2B5EF4-FFF2-40B4-BE49-F238E27FC236}">
                    <a16:creationId xmlns:a16="http://schemas.microsoft.com/office/drawing/2014/main" id="{8F88F0EC-7613-AE49-DDFE-6DB0225E87C3}"/>
                  </a:ext>
                </a:extLst>
              </p:cNvPr>
              <p:cNvGrpSpPr/>
              <p:nvPr/>
            </p:nvGrpSpPr>
            <p:grpSpPr>
              <a:xfrm>
                <a:off x="5348293" y="2659314"/>
                <a:ext cx="648218" cy="646514"/>
                <a:chOff x="-4570325" y="2405775"/>
                <a:chExt cx="294600" cy="293825"/>
              </a:xfrm>
              <a:grpFill/>
            </p:grpSpPr>
            <p:sp>
              <p:nvSpPr>
                <p:cNvPr id="17953" name="Google Shape;12465;p89">
                  <a:extLst>
                    <a:ext uri="{FF2B5EF4-FFF2-40B4-BE49-F238E27FC236}">
                      <a16:creationId xmlns:a16="http://schemas.microsoft.com/office/drawing/2014/main" id="{F3E858C9-E5AE-FDFE-85A8-52936780A604}"/>
                    </a:ext>
                  </a:extLst>
                </p:cNvPr>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54" name="Google Shape;12466;p89">
                  <a:extLst>
                    <a:ext uri="{FF2B5EF4-FFF2-40B4-BE49-F238E27FC236}">
                      <a16:creationId xmlns:a16="http://schemas.microsoft.com/office/drawing/2014/main" id="{EBDB175D-931E-0B7D-33EE-EB41F064C384}"/>
                    </a:ext>
                  </a:extLst>
                </p:cNvPr>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15" name="Google Shape;12477;p89">
                <a:extLst>
                  <a:ext uri="{FF2B5EF4-FFF2-40B4-BE49-F238E27FC236}">
                    <a16:creationId xmlns:a16="http://schemas.microsoft.com/office/drawing/2014/main" id="{6AFF3CB8-423E-09B0-D949-E18BA5A99A54}"/>
                  </a:ext>
                </a:extLst>
              </p:cNvPr>
              <p:cNvGrpSpPr/>
              <p:nvPr/>
            </p:nvGrpSpPr>
            <p:grpSpPr>
              <a:xfrm>
                <a:off x="9506180" y="2661954"/>
                <a:ext cx="642992" cy="641232"/>
                <a:chOff x="-2571737" y="2403625"/>
                <a:chExt cx="292225" cy="291425"/>
              </a:xfrm>
              <a:grpFill/>
            </p:grpSpPr>
            <p:sp>
              <p:nvSpPr>
                <p:cNvPr id="17946" name="Google Shape;12478;p89">
                  <a:extLst>
                    <a:ext uri="{FF2B5EF4-FFF2-40B4-BE49-F238E27FC236}">
                      <a16:creationId xmlns:a16="http://schemas.microsoft.com/office/drawing/2014/main" id="{921B997F-BF35-FD71-95E0-CA667DD81679}"/>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47" name="Google Shape;12479;p89">
                  <a:extLst>
                    <a:ext uri="{FF2B5EF4-FFF2-40B4-BE49-F238E27FC236}">
                      <a16:creationId xmlns:a16="http://schemas.microsoft.com/office/drawing/2014/main" id="{DA31558F-C9C0-711C-12F6-89C3486DC946}"/>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48" name="Google Shape;12480;p89">
                  <a:extLst>
                    <a:ext uri="{FF2B5EF4-FFF2-40B4-BE49-F238E27FC236}">
                      <a16:creationId xmlns:a16="http://schemas.microsoft.com/office/drawing/2014/main" id="{865D2A7C-061E-B673-07A7-01B5BF587C07}"/>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49" name="Google Shape;12481;p89">
                  <a:extLst>
                    <a:ext uri="{FF2B5EF4-FFF2-40B4-BE49-F238E27FC236}">
                      <a16:creationId xmlns:a16="http://schemas.microsoft.com/office/drawing/2014/main" id="{A7F437E1-1D76-22E7-740D-9C0A1C53EC03}"/>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50" name="Google Shape;12482;p89">
                  <a:extLst>
                    <a:ext uri="{FF2B5EF4-FFF2-40B4-BE49-F238E27FC236}">
                      <a16:creationId xmlns:a16="http://schemas.microsoft.com/office/drawing/2014/main" id="{5D03F988-B22F-D11C-D816-7B43CA186117}"/>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51" name="Google Shape;12483;p89">
                  <a:extLst>
                    <a:ext uri="{FF2B5EF4-FFF2-40B4-BE49-F238E27FC236}">
                      <a16:creationId xmlns:a16="http://schemas.microsoft.com/office/drawing/2014/main" id="{55CCAF49-0EA5-E651-74F6-642DFE58B183}"/>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52" name="Google Shape;12484;p89">
                  <a:extLst>
                    <a:ext uri="{FF2B5EF4-FFF2-40B4-BE49-F238E27FC236}">
                      <a16:creationId xmlns:a16="http://schemas.microsoft.com/office/drawing/2014/main" id="{1953CE53-D970-ABFB-61AC-E11656D8EAD3}"/>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16" name="Google Shape;12511;p89">
                <a:extLst>
                  <a:ext uri="{FF2B5EF4-FFF2-40B4-BE49-F238E27FC236}">
                    <a16:creationId xmlns:a16="http://schemas.microsoft.com/office/drawing/2014/main" id="{C18DD444-575E-5890-ED73-B9D53083201D}"/>
                  </a:ext>
                </a:extLst>
              </p:cNvPr>
              <p:cNvGrpSpPr/>
              <p:nvPr/>
            </p:nvGrpSpPr>
            <p:grpSpPr>
              <a:xfrm>
                <a:off x="6249888" y="2659314"/>
                <a:ext cx="490509" cy="646514"/>
                <a:chOff x="-4178875" y="2405775"/>
                <a:chExt cx="222925" cy="293825"/>
              </a:xfrm>
              <a:grpFill/>
            </p:grpSpPr>
            <p:sp>
              <p:nvSpPr>
                <p:cNvPr id="17943" name="Google Shape;12512;p89">
                  <a:extLst>
                    <a:ext uri="{FF2B5EF4-FFF2-40B4-BE49-F238E27FC236}">
                      <a16:creationId xmlns:a16="http://schemas.microsoft.com/office/drawing/2014/main" id="{E296B638-B224-E3C2-3EFC-EABC6D2DE2C6}"/>
                    </a:ext>
                  </a:extLst>
                </p:cNvPr>
                <p:cNvSpPr/>
                <p:nvPr/>
              </p:nvSpPr>
              <p:spPr>
                <a:xfrm>
                  <a:off x="-4178875" y="2405775"/>
                  <a:ext cx="222925" cy="293825"/>
                </a:xfrm>
                <a:custGeom>
                  <a:avLst/>
                  <a:gdLst/>
                  <a:ahLst/>
                  <a:cxnLst/>
                  <a:rect l="l" t="t" r="r" b="b"/>
                  <a:pathLst>
                    <a:path w="8917" h="11753" extrusionOk="0">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44" name="Google Shape;12513;p89">
                  <a:extLst>
                    <a:ext uri="{FF2B5EF4-FFF2-40B4-BE49-F238E27FC236}">
                      <a16:creationId xmlns:a16="http://schemas.microsoft.com/office/drawing/2014/main" id="{38BFB5F0-4FE6-C17E-1E45-D61408AC5B9F}"/>
                    </a:ext>
                  </a:extLst>
                </p:cNvPr>
                <p:cNvSpPr/>
                <p:nvPr/>
              </p:nvSpPr>
              <p:spPr>
                <a:xfrm>
                  <a:off x="-4093025" y="2491650"/>
                  <a:ext cx="51225" cy="51200"/>
                </a:xfrm>
                <a:custGeom>
                  <a:avLst/>
                  <a:gdLst/>
                  <a:ahLst/>
                  <a:cxnLst/>
                  <a:rect l="l" t="t" r="r" b="b"/>
                  <a:pathLst>
                    <a:path w="2049" h="2048" extrusionOk="0">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45" name="Google Shape;12514;p89">
                  <a:extLst>
                    <a:ext uri="{FF2B5EF4-FFF2-40B4-BE49-F238E27FC236}">
                      <a16:creationId xmlns:a16="http://schemas.microsoft.com/office/drawing/2014/main" id="{F21535A2-49CB-A77D-AD20-062AE3B0FB08}"/>
                    </a:ext>
                  </a:extLst>
                </p:cNvPr>
                <p:cNvSpPr/>
                <p:nvPr/>
              </p:nvSpPr>
              <p:spPr>
                <a:xfrm>
                  <a:off x="-4145800" y="2439650"/>
                  <a:ext cx="155975" cy="155200"/>
                </a:xfrm>
                <a:custGeom>
                  <a:avLst/>
                  <a:gdLst/>
                  <a:ahLst/>
                  <a:cxnLst/>
                  <a:rect l="l" t="t" r="r" b="b"/>
                  <a:pathLst>
                    <a:path w="6239" h="6208" extrusionOk="0">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17" name="Google Shape;12520;p89">
                <a:extLst>
                  <a:ext uri="{FF2B5EF4-FFF2-40B4-BE49-F238E27FC236}">
                    <a16:creationId xmlns:a16="http://schemas.microsoft.com/office/drawing/2014/main" id="{CBE1D596-53C2-62CB-5CE5-1C24CA6B0F0D}"/>
                  </a:ext>
                </a:extLst>
              </p:cNvPr>
              <p:cNvGrpSpPr/>
              <p:nvPr/>
            </p:nvGrpSpPr>
            <p:grpSpPr>
              <a:xfrm>
                <a:off x="10314963" y="2661925"/>
                <a:ext cx="641288" cy="641288"/>
                <a:chOff x="-2419325" y="2408150"/>
                <a:chExt cx="291450" cy="291450"/>
              </a:xfrm>
              <a:grpFill/>
            </p:grpSpPr>
            <p:sp>
              <p:nvSpPr>
                <p:cNvPr id="17936" name="Google Shape;12521;p89">
                  <a:extLst>
                    <a:ext uri="{FF2B5EF4-FFF2-40B4-BE49-F238E27FC236}">
                      <a16:creationId xmlns:a16="http://schemas.microsoft.com/office/drawing/2014/main" id="{31F545B9-DF46-87AC-FF1B-65E055502B2D}"/>
                    </a:ext>
                  </a:extLst>
                </p:cNvPr>
                <p:cNvSpPr/>
                <p:nvPr/>
              </p:nvSpPr>
              <p:spPr>
                <a:xfrm>
                  <a:off x="-2419325" y="2408150"/>
                  <a:ext cx="291450" cy="291450"/>
                </a:xfrm>
                <a:custGeom>
                  <a:avLst/>
                  <a:gdLst/>
                  <a:ahLst/>
                  <a:cxnLst/>
                  <a:rect l="l" t="t" r="r" b="b"/>
                  <a:pathLst>
                    <a:path w="11658" h="11658" extrusionOk="0">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37" name="Google Shape;12522;p89">
                  <a:extLst>
                    <a:ext uri="{FF2B5EF4-FFF2-40B4-BE49-F238E27FC236}">
                      <a16:creationId xmlns:a16="http://schemas.microsoft.com/office/drawing/2014/main" id="{2A3506A7-D906-2548-13A5-D69DED6E19F9}"/>
                    </a:ext>
                  </a:extLst>
                </p:cNvPr>
                <p:cNvSpPr/>
                <p:nvPr/>
              </p:nvSpPr>
              <p:spPr>
                <a:xfrm>
                  <a:off x="-2385475" y="2444375"/>
                  <a:ext cx="173325" cy="86675"/>
                </a:xfrm>
                <a:custGeom>
                  <a:avLst/>
                  <a:gdLst/>
                  <a:ahLst/>
                  <a:cxnLst/>
                  <a:rect l="l" t="t" r="r" b="b"/>
                  <a:pathLst>
                    <a:path w="6933" h="3467" extrusionOk="0">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38" name="Google Shape;12523;p89">
                  <a:extLst>
                    <a:ext uri="{FF2B5EF4-FFF2-40B4-BE49-F238E27FC236}">
                      <a16:creationId xmlns:a16="http://schemas.microsoft.com/office/drawing/2014/main" id="{D4289652-BC4E-6B63-6141-2A42468FC51D}"/>
                    </a:ext>
                  </a:extLst>
                </p:cNvPr>
                <p:cNvSpPr/>
                <p:nvPr/>
              </p:nvSpPr>
              <p:spPr>
                <a:xfrm>
                  <a:off x="-2385475" y="2545975"/>
                  <a:ext cx="86675" cy="86675"/>
                </a:xfrm>
                <a:custGeom>
                  <a:avLst/>
                  <a:gdLst/>
                  <a:ahLst/>
                  <a:cxnLst/>
                  <a:rect l="l" t="t" r="r" b="b"/>
                  <a:pathLst>
                    <a:path w="3467" h="3467" extrusionOk="0">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39" name="Google Shape;12524;p89">
                  <a:extLst>
                    <a:ext uri="{FF2B5EF4-FFF2-40B4-BE49-F238E27FC236}">
                      <a16:creationId xmlns:a16="http://schemas.microsoft.com/office/drawing/2014/main" id="{4899E015-8B2A-A5C7-E822-449A4C40A70F}"/>
                    </a:ext>
                  </a:extLst>
                </p:cNvPr>
                <p:cNvSpPr/>
                <p:nvPr/>
              </p:nvSpPr>
              <p:spPr>
                <a:xfrm>
                  <a:off x="-2281500" y="25467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40" name="Google Shape;12525;p89">
                  <a:extLst>
                    <a:ext uri="{FF2B5EF4-FFF2-40B4-BE49-F238E27FC236}">
                      <a16:creationId xmlns:a16="http://schemas.microsoft.com/office/drawing/2014/main" id="{40A262F1-8F59-FEFA-1ECB-0148BF09822F}"/>
                    </a:ext>
                  </a:extLst>
                </p:cNvPr>
                <p:cNvSpPr/>
                <p:nvPr/>
              </p:nvSpPr>
              <p:spPr>
                <a:xfrm>
                  <a:off x="-2281500" y="2581425"/>
                  <a:ext cx="69350" cy="18150"/>
                </a:xfrm>
                <a:custGeom>
                  <a:avLst/>
                  <a:gdLst/>
                  <a:ahLst/>
                  <a:cxnLst/>
                  <a:rect l="l" t="t" r="r" b="b"/>
                  <a:pathLst>
                    <a:path w="2774" h="726" extrusionOk="0">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41" name="Google Shape;12526;p89">
                  <a:extLst>
                    <a:ext uri="{FF2B5EF4-FFF2-40B4-BE49-F238E27FC236}">
                      <a16:creationId xmlns:a16="http://schemas.microsoft.com/office/drawing/2014/main" id="{616FDFE0-8124-3813-8625-394D90B03D40}"/>
                    </a:ext>
                  </a:extLst>
                </p:cNvPr>
                <p:cNvSpPr/>
                <p:nvPr/>
              </p:nvSpPr>
              <p:spPr>
                <a:xfrm>
                  <a:off x="-2281500" y="2616075"/>
                  <a:ext cx="69350" cy="17350"/>
                </a:xfrm>
                <a:custGeom>
                  <a:avLst/>
                  <a:gdLst/>
                  <a:ahLst/>
                  <a:cxnLst/>
                  <a:rect l="l" t="t" r="r" b="b"/>
                  <a:pathLst>
                    <a:path w="2774" h="694" extrusionOk="0">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42" name="Google Shape;12527;p89">
                  <a:extLst>
                    <a:ext uri="{FF2B5EF4-FFF2-40B4-BE49-F238E27FC236}">
                      <a16:creationId xmlns:a16="http://schemas.microsoft.com/office/drawing/2014/main" id="{B2D90093-D4C2-436D-AEE2-E97DD3D2E44A}"/>
                    </a:ext>
                  </a:extLst>
                </p:cNvPr>
                <p:cNvSpPr/>
                <p:nvPr/>
              </p:nvSpPr>
              <p:spPr>
                <a:xfrm>
                  <a:off x="-2385475" y="2649150"/>
                  <a:ext cx="173325" cy="18150"/>
                </a:xfrm>
                <a:custGeom>
                  <a:avLst/>
                  <a:gdLst/>
                  <a:ahLst/>
                  <a:cxnLst/>
                  <a:rect l="l" t="t" r="r" b="b"/>
                  <a:pathLst>
                    <a:path w="6933" h="726" extrusionOk="0">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18" name="Google Shape;12535;p89">
                <a:extLst>
                  <a:ext uri="{FF2B5EF4-FFF2-40B4-BE49-F238E27FC236}">
                    <a16:creationId xmlns:a16="http://schemas.microsoft.com/office/drawing/2014/main" id="{24C4B461-37E4-32CA-43EA-2006F7AA39C6}"/>
                  </a:ext>
                </a:extLst>
              </p:cNvPr>
              <p:cNvGrpSpPr/>
              <p:nvPr/>
            </p:nvGrpSpPr>
            <p:grpSpPr>
              <a:xfrm>
                <a:off x="2872448" y="2661924"/>
                <a:ext cx="649979" cy="641288"/>
                <a:chOff x="-5637575" y="2397900"/>
                <a:chExt cx="295400" cy="291450"/>
              </a:xfrm>
              <a:grpFill/>
            </p:grpSpPr>
            <p:sp>
              <p:nvSpPr>
                <p:cNvPr id="17932" name="Google Shape;12536;p89">
                  <a:extLst>
                    <a:ext uri="{FF2B5EF4-FFF2-40B4-BE49-F238E27FC236}">
                      <a16:creationId xmlns:a16="http://schemas.microsoft.com/office/drawing/2014/main" id="{24372630-B038-9420-2836-DE731CAB85D9}"/>
                    </a:ext>
                  </a:extLst>
                </p:cNvPr>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33" name="Google Shape;12537;p89">
                  <a:extLst>
                    <a:ext uri="{FF2B5EF4-FFF2-40B4-BE49-F238E27FC236}">
                      <a16:creationId xmlns:a16="http://schemas.microsoft.com/office/drawing/2014/main" id="{01E43FCF-63C5-51F2-9B86-C07C9F9BC7FD}"/>
                    </a:ext>
                  </a:extLst>
                </p:cNvPr>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34" name="Google Shape;12538;p89">
                  <a:extLst>
                    <a:ext uri="{FF2B5EF4-FFF2-40B4-BE49-F238E27FC236}">
                      <a16:creationId xmlns:a16="http://schemas.microsoft.com/office/drawing/2014/main" id="{8A6D95F0-C143-3B8D-0916-FC908A6EB3E7}"/>
                    </a:ext>
                  </a:extLst>
                </p:cNvPr>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35" name="Google Shape;12539;p89">
                  <a:extLst>
                    <a:ext uri="{FF2B5EF4-FFF2-40B4-BE49-F238E27FC236}">
                      <a16:creationId xmlns:a16="http://schemas.microsoft.com/office/drawing/2014/main" id="{009E0E45-7417-52F0-696C-2491A44194F7}"/>
                    </a:ext>
                  </a:extLst>
                </p:cNvPr>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19" name="Google Shape;12546;p89">
                <a:extLst>
                  <a:ext uri="{FF2B5EF4-FFF2-40B4-BE49-F238E27FC236}">
                    <a16:creationId xmlns:a16="http://schemas.microsoft.com/office/drawing/2014/main" id="{9FC9ED1C-9C23-AA5D-345B-B162C8B5DF84}"/>
                  </a:ext>
                </a:extLst>
              </p:cNvPr>
              <p:cNvGrpSpPr/>
              <p:nvPr/>
            </p:nvGrpSpPr>
            <p:grpSpPr>
              <a:xfrm>
                <a:off x="6981824" y="2659341"/>
                <a:ext cx="648218" cy="646458"/>
                <a:chOff x="-3854375" y="2405000"/>
                <a:chExt cx="294600" cy="293800"/>
              </a:xfrm>
              <a:grpFill/>
            </p:grpSpPr>
            <p:sp>
              <p:nvSpPr>
                <p:cNvPr id="17930" name="Google Shape;12547;p89">
                  <a:extLst>
                    <a:ext uri="{FF2B5EF4-FFF2-40B4-BE49-F238E27FC236}">
                      <a16:creationId xmlns:a16="http://schemas.microsoft.com/office/drawing/2014/main" id="{CF4A9842-FA89-D11D-FB35-CD221623D43A}"/>
                    </a:ext>
                  </a:extLst>
                </p:cNvPr>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31" name="Google Shape;12548;p89">
                  <a:extLst>
                    <a:ext uri="{FF2B5EF4-FFF2-40B4-BE49-F238E27FC236}">
                      <a16:creationId xmlns:a16="http://schemas.microsoft.com/office/drawing/2014/main" id="{6EB5A4D6-B014-8D53-01AF-705A47F2E3AF}"/>
                    </a:ext>
                  </a:extLst>
                </p:cNvPr>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sp>
            <p:nvSpPr>
              <p:cNvPr id="17920" name="Google Shape;12553;p89">
                <a:extLst>
                  <a:ext uri="{FF2B5EF4-FFF2-40B4-BE49-F238E27FC236}">
                    <a16:creationId xmlns:a16="http://schemas.microsoft.com/office/drawing/2014/main" id="{4D890F3F-F373-DF0E-09C8-B09329338EDA}"/>
                  </a:ext>
                </a:extLst>
              </p:cNvPr>
              <p:cNvSpPr/>
              <p:nvPr/>
            </p:nvSpPr>
            <p:spPr>
              <a:xfrm>
                <a:off x="11151816" y="2661730"/>
                <a:ext cx="642992" cy="641232"/>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21" name="Google Shape;12565;p89">
                <a:extLst>
                  <a:ext uri="{FF2B5EF4-FFF2-40B4-BE49-F238E27FC236}">
                    <a16:creationId xmlns:a16="http://schemas.microsoft.com/office/drawing/2014/main" id="{B8441954-3CBD-BA88-144B-9BB99E064BFF}"/>
                  </a:ext>
                </a:extLst>
              </p:cNvPr>
              <p:cNvSpPr/>
              <p:nvPr/>
            </p:nvSpPr>
            <p:spPr>
              <a:xfrm>
                <a:off x="3705147" y="2680982"/>
                <a:ext cx="655149" cy="602727"/>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nvGrpSpPr>
              <p:cNvPr id="17922" name="Google Shape;12575;p89">
                <a:extLst>
                  <a:ext uri="{FF2B5EF4-FFF2-40B4-BE49-F238E27FC236}">
                    <a16:creationId xmlns:a16="http://schemas.microsoft.com/office/drawing/2014/main" id="{AEAC7F7A-EBF5-D34C-103F-35436B5BFD98}"/>
                  </a:ext>
                </a:extLst>
              </p:cNvPr>
              <p:cNvGrpSpPr/>
              <p:nvPr/>
            </p:nvGrpSpPr>
            <p:grpSpPr>
              <a:xfrm>
                <a:off x="7877844" y="2660193"/>
                <a:ext cx="568457" cy="644753"/>
                <a:chOff x="-3478675" y="2405775"/>
                <a:chExt cx="258350" cy="293025"/>
              </a:xfrm>
              <a:grpFill/>
            </p:grpSpPr>
            <p:sp>
              <p:nvSpPr>
                <p:cNvPr id="17926" name="Google Shape;12576;p89">
                  <a:extLst>
                    <a:ext uri="{FF2B5EF4-FFF2-40B4-BE49-F238E27FC236}">
                      <a16:creationId xmlns:a16="http://schemas.microsoft.com/office/drawing/2014/main" id="{AAE4F2EB-9A22-0C38-F29B-01B3C31EB726}"/>
                    </a:ext>
                  </a:extLst>
                </p:cNvPr>
                <p:cNvSpPr/>
                <p:nvPr/>
              </p:nvSpPr>
              <p:spPr>
                <a:xfrm>
                  <a:off x="-3478675" y="2405775"/>
                  <a:ext cx="258350" cy="293025"/>
                </a:xfrm>
                <a:custGeom>
                  <a:avLst/>
                  <a:gdLst/>
                  <a:ahLst/>
                  <a:cxnLst/>
                  <a:rect l="l" t="t" r="r" b="b"/>
                  <a:pathLst>
                    <a:path w="10334" h="11721" extrusionOk="0">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27" name="Google Shape;12577;p89">
                  <a:extLst>
                    <a:ext uri="{FF2B5EF4-FFF2-40B4-BE49-F238E27FC236}">
                      <a16:creationId xmlns:a16="http://schemas.microsoft.com/office/drawing/2014/main" id="{494E8645-E081-0788-19D6-822F7E1D64B1}"/>
                    </a:ext>
                  </a:extLst>
                </p:cNvPr>
                <p:cNvSpPr/>
                <p:nvPr/>
              </p:nvSpPr>
              <p:spPr>
                <a:xfrm>
                  <a:off x="-3408575" y="2509750"/>
                  <a:ext cx="17350" cy="154400"/>
                </a:xfrm>
                <a:custGeom>
                  <a:avLst/>
                  <a:gdLst/>
                  <a:ahLst/>
                  <a:cxnLst/>
                  <a:rect l="l" t="t" r="r" b="b"/>
                  <a:pathLst>
                    <a:path w="694" h="6176" extrusionOk="0">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28" name="Google Shape;12578;p89">
                  <a:extLst>
                    <a:ext uri="{FF2B5EF4-FFF2-40B4-BE49-F238E27FC236}">
                      <a16:creationId xmlns:a16="http://schemas.microsoft.com/office/drawing/2014/main" id="{609F482E-69DE-AE29-6A6E-833D6C58DADA}"/>
                    </a:ext>
                  </a:extLst>
                </p:cNvPr>
                <p:cNvSpPr/>
                <p:nvPr/>
              </p:nvSpPr>
              <p:spPr>
                <a:xfrm>
                  <a:off x="-33574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29" name="Google Shape;12579;p89">
                  <a:extLst>
                    <a:ext uri="{FF2B5EF4-FFF2-40B4-BE49-F238E27FC236}">
                      <a16:creationId xmlns:a16="http://schemas.microsoft.com/office/drawing/2014/main" id="{EC43C7A9-C292-414E-8050-0E7AAF666C6D}"/>
                    </a:ext>
                  </a:extLst>
                </p:cNvPr>
                <p:cNvSpPr/>
                <p:nvPr/>
              </p:nvSpPr>
              <p:spPr>
                <a:xfrm>
                  <a:off x="-33062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23" name="Google Shape;12605;p89">
                <a:extLst>
                  <a:ext uri="{FF2B5EF4-FFF2-40B4-BE49-F238E27FC236}">
                    <a16:creationId xmlns:a16="http://schemas.microsoft.com/office/drawing/2014/main" id="{45581EF9-4E84-89A4-3B13-AAE6BBAC4ABE}"/>
                  </a:ext>
                </a:extLst>
              </p:cNvPr>
              <p:cNvGrpSpPr/>
              <p:nvPr/>
            </p:nvGrpSpPr>
            <p:grpSpPr>
              <a:xfrm>
                <a:off x="2047704" y="2664512"/>
                <a:ext cx="640885" cy="635902"/>
                <a:chOff x="6790450" y="3119050"/>
                <a:chExt cx="262750" cy="260675"/>
              </a:xfrm>
              <a:grpFill/>
            </p:grpSpPr>
            <p:sp>
              <p:nvSpPr>
                <p:cNvPr id="17924" name="Google Shape;12606;p89">
                  <a:extLst>
                    <a:ext uri="{FF2B5EF4-FFF2-40B4-BE49-F238E27FC236}">
                      <a16:creationId xmlns:a16="http://schemas.microsoft.com/office/drawing/2014/main" id="{063F5ED9-20CA-52E2-BEBC-95B3AB105629}"/>
                    </a:ext>
                  </a:extLst>
                </p:cNvPr>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25" name="Google Shape;12607;p89">
                  <a:extLst>
                    <a:ext uri="{FF2B5EF4-FFF2-40B4-BE49-F238E27FC236}">
                      <a16:creationId xmlns:a16="http://schemas.microsoft.com/office/drawing/2014/main" id="{CC635ADE-EA37-BDCD-4710-9758FCC6D602}"/>
                    </a:ext>
                  </a:extLst>
                </p:cNvPr>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grpSp>
          <p:nvGrpSpPr>
            <p:cNvPr id="18" name="Group 17">
              <a:extLst>
                <a:ext uri="{FF2B5EF4-FFF2-40B4-BE49-F238E27FC236}">
                  <a16:creationId xmlns:a16="http://schemas.microsoft.com/office/drawing/2014/main" id="{A3CAEF48-5827-5631-440B-0278565EDFB4}"/>
                </a:ext>
              </a:extLst>
            </p:cNvPr>
            <p:cNvGrpSpPr/>
            <p:nvPr/>
          </p:nvGrpSpPr>
          <p:grpSpPr>
            <a:xfrm>
              <a:off x="2040531" y="5542392"/>
              <a:ext cx="8060013" cy="620859"/>
              <a:chOff x="2040531" y="5123204"/>
              <a:chExt cx="8060013" cy="620859"/>
            </a:xfrm>
            <a:grpFill/>
          </p:grpSpPr>
          <p:grpSp>
            <p:nvGrpSpPr>
              <p:cNvPr id="17876" name="Google Shape;12608;p89">
                <a:extLst>
                  <a:ext uri="{FF2B5EF4-FFF2-40B4-BE49-F238E27FC236}">
                    <a16:creationId xmlns:a16="http://schemas.microsoft.com/office/drawing/2014/main" id="{5E829A20-4BE8-4DA8-EF61-41AE5ADBB6D6}"/>
                  </a:ext>
                </a:extLst>
              </p:cNvPr>
              <p:cNvGrpSpPr/>
              <p:nvPr/>
            </p:nvGrpSpPr>
            <p:grpSpPr>
              <a:xfrm>
                <a:off x="9554815" y="5123204"/>
                <a:ext cx="545729" cy="620859"/>
                <a:chOff x="7660859" y="2571753"/>
                <a:chExt cx="366561" cy="417024"/>
              </a:xfrm>
              <a:grpFill/>
            </p:grpSpPr>
            <p:sp>
              <p:nvSpPr>
                <p:cNvPr id="17907" name="Google Shape;12609;p89">
                  <a:extLst>
                    <a:ext uri="{FF2B5EF4-FFF2-40B4-BE49-F238E27FC236}">
                      <a16:creationId xmlns:a16="http://schemas.microsoft.com/office/drawing/2014/main" id="{780885ED-E489-CA3E-EE82-0FAFAE082E66}"/>
                    </a:ext>
                  </a:extLst>
                </p:cNvPr>
                <p:cNvSpPr/>
                <p:nvPr/>
              </p:nvSpPr>
              <p:spPr>
                <a:xfrm>
                  <a:off x="7770506" y="2633631"/>
                  <a:ext cx="147259" cy="146633"/>
                </a:xfrm>
                <a:custGeom>
                  <a:avLst/>
                  <a:gdLst/>
                  <a:ahLst/>
                  <a:cxnLst/>
                  <a:rect l="l" t="t" r="r" b="b"/>
                  <a:pathLst>
                    <a:path w="7056" h="7026" extrusionOk="0">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08" name="Google Shape;12610;p89">
                  <a:extLst>
                    <a:ext uri="{FF2B5EF4-FFF2-40B4-BE49-F238E27FC236}">
                      <a16:creationId xmlns:a16="http://schemas.microsoft.com/office/drawing/2014/main" id="{B4A7FEC0-1EF8-AFD9-DE12-11C74DC4170F}"/>
                    </a:ext>
                  </a:extLst>
                </p:cNvPr>
                <p:cNvSpPr/>
                <p:nvPr/>
              </p:nvSpPr>
              <p:spPr>
                <a:xfrm>
                  <a:off x="7730834" y="2792447"/>
                  <a:ext cx="226648" cy="76781"/>
                </a:xfrm>
                <a:custGeom>
                  <a:avLst/>
                  <a:gdLst/>
                  <a:ahLst/>
                  <a:cxnLst/>
                  <a:rect l="l" t="t" r="r" b="b"/>
                  <a:pathLst>
                    <a:path w="10860" h="3679" extrusionOk="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09" name="Google Shape;12611;p89">
                  <a:extLst>
                    <a:ext uri="{FF2B5EF4-FFF2-40B4-BE49-F238E27FC236}">
                      <a16:creationId xmlns:a16="http://schemas.microsoft.com/office/drawing/2014/main" id="{CE887360-307F-FEE6-24CD-D8685D761850}"/>
                    </a:ext>
                  </a:extLst>
                </p:cNvPr>
                <p:cNvSpPr/>
                <p:nvPr/>
              </p:nvSpPr>
              <p:spPr>
                <a:xfrm>
                  <a:off x="7660859" y="2571753"/>
                  <a:ext cx="366561" cy="417024"/>
                </a:xfrm>
                <a:custGeom>
                  <a:avLst/>
                  <a:gdLst/>
                  <a:ahLst/>
                  <a:cxnLst/>
                  <a:rect l="l" t="t" r="r" b="b"/>
                  <a:pathLst>
                    <a:path w="17564" h="19982" extrusionOk="0">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77" name="Google Shape;12612;p89">
                <a:extLst>
                  <a:ext uri="{FF2B5EF4-FFF2-40B4-BE49-F238E27FC236}">
                    <a16:creationId xmlns:a16="http://schemas.microsoft.com/office/drawing/2014/main" id="{31FC8DB2-3665-A165-A32E-141430B2B25C}"/>
                  </a:ext>
                </a:extLst>
              </p:cNvPr>
              <p:cNvGrpSpPr/>
              <p:nvPr/>
            </p:nvGrpSpPr>
            <p:grpSpPr>
              <a:xfrm>
                <a:off x="5797695" y="5123204"/>
                <a:ext cx="620859" cy="620859"/>
                <a:chOff x="5566722" y="2571753"/>
                <a:chExt cx="417024" cy="417024"/>
              </a:xfrm>
              <a:grpFill/>
            </p:grpSpPr>
            <p:sp>
              <p:nvSpPr>
                <p:cNvPr id="17905" name="Google Shape;12613;p89">
                  <a:extLst>
                    <a:ext uri="{FF2B5EF4-FFF2-40B4-BE49-F238E27FC236}">
                      <a16:creationId xmlns:a16="http://schemas.microsoft.com/office/drawing/2014/main" id="{38D1FB29-3EEA-FA2D-40C5-5023096A1BD0}"/>
                    </a:ext>
                  </a:extLst>
                </p:cNvPr>
                <p:cNvSpPr/>
                <p:nvPr/>
              </p:nvSpPr>
              <p:spPr>
                <a:xfrm>
                  <a:off x="5566722" y="2571753"/>
                  <a:ext cx="417024" cy="417024"/>
                </a:xfrm>
                <a:custGeom>
                  <a:avLst/>
                  <a:gdLst/>
                  <a:ahLst/>
                  <a:cxnLst/>
                  <a:rect l="l" t="t" r="r" b="b"/>
                  <a:pathLst>
                    <a:path w="19982" h="19982" extrusionOk="0">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06" name="Google Shape;12614;p89">
                  <a:extLst>
                    <a:ext uri="{FF2B5EF4-FFF2-40B4-BE49-F238E27FC236}">
                      <a16:creationId xmlns:a16="http://schemas.microsoft.com/office/drawing/2014/main" id="{B0DA1753-BD21-DD31-05FA-A48114F93B24}"/>
                    </a:ext>
                  </a:extLst>
                </p:cNvPr>
                <p:cNvSpPr/>
                <p:nvPr/>
              </p:nvSpPr>
              <p:spPr>
                <a:xfrm>
                  <a:off x="5653037" y="2658069"/>
                  <a:ext cx="207719" cy="243052"/>
                </a:xfrm>
                <a:custGeom>
                  <a:avLst/>
                  <a:gdLst/>
                  <a:ahLst/>
                  <a:cxnLst/>
                  <a:rect l="l" t="t" r="r" b="b"/>
                  <a:pathLst>
                    <a:path w="9953" h="11646" extrusionOk="0">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78" name="Google Shape;12615;p89">
                <a:extLst>
                  <a:ext uri="{FF2B5EF4-FFF2-40B4-BE49-F238E27FC236}">
                    <a16:creationId xmlns:a16="http://schemas.microsoft.com/office/drawing/2014/main" id="{D2920CB1-8CBE-3472-487C-E56B579A1845}"/>
                  </a:ext>
                </a:extLst>
              </p:cNvPr>
              <p:cNvGrpSpPr/>
              <p:nvPr/>
            </p:nvGrpSpPr>
            <p:grpSpPr>
              <a:xfrm>
                <a:off x="6736981" y="5279039"/>
                <a:ext cx="620845" cy="309187"/>
                <a:chOff x="6090251" y="2676413"/>
                <a:chExt cx="417014" cy="207677"/>
              </a:xfrm>
              <a:grpFill/>
            </p:grpSpPr>
            <p:sp>
              <p:nvSpPr>
                <p:cNvPr id="17901" name="Google Shape;12616;p89">
                  <a:extLst>
                    <a:ext uri="{FF2B5EF4-FFF2-40B4-BE49-F238E27FC236}">
                      <a16:creationId xmlns:a16="http://schemas.microsoft.com/office/drawing/2014/main" id="{6A4D2E0A-E109-3CD6-368C-2F407FF059CC}"/>
                    </a:ext>
                  </a:extLst>
                </p:cNvPr>
                <p:cNvSpPr/>
                <p:nvPr/>
              </p:nvSpPr>
              <p:spPr>
                <a:xfrm>
                  <a:off x="6237672" y="2725248"/>
                  <a:ext cx="61086" cy="158842"/>
                </a:xfrm>
                <a:custGeom>
                  <a:avLst/>
                  <a:gdLst/>
                  <a:ahLst/>
                  <a:cxnLst/>
                  <a:rect l="l" t="t" r="r" b="b"/>
                  <a:pathLst>
                    <a:path w="2927" h="7611" extrusionOk="0">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02" name="Google Shape;12617;p89">
                  <a:extLst>
                    <a:ext uri="{FF2B5EF4-FFF2-40B4-BE49-F238E27FC236}">
                      <a16:creationId xmlns:a16="http://schemas.microsoft.com/office/drawing/2014/main" id="{298612D4-7839-24F5-F8AC-73C8CE1327D6}"/>
                    </a:ext>
                  </a:extLst>
                </p:cNvPr>
                <p:cNvSpPr/>
                <p:nvPr/>
              </p:nvSpPr>
              <p:spPr>
                <a:xfrm>
                  <a:off x="6446178" y="2761915"/>
                  <a:ext cx="61086" cy="61086"/>
                </a:xfrm>
                <a:custGeom>
                  <a:avLst/>
                  <a:gdLst/>
                  <a:ahLst/>
                  <a:cxnLst/>
                  <a:rect l="l" t="t" r="r" b="b"/>
                  <a:pathLst>
                    <a:path w="2927" h="2927" extrusionOk="0">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03" name="Google Shape;12618;p89">
                  <a:extLst>
                    <a:ext uri="{FF2B5EF4-FFF2-40B4-BE49-F238E27FC236}">
                      <a16:creationId xmlns:a16="http://schemas.microsoft.com/office/drawing/2014/main" id="{E5527D6C-7812-E399-23D9-74507ADDD0CB}"/>
                    </a:ext>
                  </a:extLst>
                </p:cNvPr>
                <p:cNvSpPr/>
                <p:nvPr/>
              </p:nvSpPr>
              <p:spPr>
                <a:xfrm>
                  <a:off x="6311758" y="2676413"/>
                  <a:ext cx="135446" cy="207677"/>
                </a:xfrm>
                <a:custGeom>
                  <a:avLst/>
                  <a:gdLst/>
                  <a:ahLst/>
                  <a:cxnLst/>
                  <a:rect l="l" t="t" r="r" b="b"/>
                  <a:pathLst>
                    <a:path w="6490" h="9951" extrusionOk="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04" name="Google Shape;12619;p89">
                  <a:extLst>
                    <a:ext uri="{FF2B5EF4-FFF2-40B4-BE49-F238E27FC236}">
                      <a16:creationId xmlns:a16="http://schemas.microsoft.com/office/drawing/2014/main" id="{A1232FB5-8FA1-6B57-3960-DB7CA8545A36}"/>
                    </a:ext>
                  </a:extLst>
                </p:cNvPr>
                <p:cNvSpPr/>
                <p:nvPr/>
              </p:nvSpPr>
              <p:spPr>
                <a:xfrm>
                  <a:off x="6090251" y="2676413"/>
                  <a:ext cx="135405" cy="207677"/>
                </a:xfrm>
                <a:custGeom>
                  <a:avLst/>
                  <a:gdLst/>
                  <a:ahLst/>
                  <a:cxnLst/>
                  <a:rect l="l" t="t" r="r" b="b"/>
                  <a:pathLst>
                    <a:path w="6488" h="9951" extrusionOk="0">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79" name="Google Shape;12620;p89">
                <a:extLst>
                  <a:ext uri="{FF2B5EF4-FFF2-40B4-BE49-F238E27FC236}">
                    <a16:creationId xmlns:a16="http://schemas.microsoft.com/office/drawing/2014/main" id="{E418116E-D09A-13ED-8772-000FE3CC00B5}"/>
                  </a:ext>
                </a:extLst>
              </p:cNvPr>
              <p:cNvGrpSpPr/>
              <p:nvPr/>
            </p:nvGrpSpPr>
            <p:grpSpPr>
              <a:xfrm>
                <a:off x="8615531" y="5123204"/>
                <a:ext cx="620859" cy="620859"/>
                <a:chOff x="7137330" y="2571753"/>
                <a:chExt cx="417024" cy="417024"/>
              </a:xfrm>
              <a:grpFill/>
            </p:grpSpPr>
            <p:sp>
              <p:nvSpPr>
                <p:cNvPr id="17898" name="Google Shape;12621;p89">
                  <a:extLst>
                    <a:ext uri="{FF2B5EF4-FFF2-40B4-BE49-F238E27FC236}">
                      <a16:creationId xmlns:a16="http://schemas.microsoft.com/office/drawing/2014/main" id="{551D968D-C1F1-199F-9914-223FDDDA2A84}"/>
                    </a:ext>
                  </a:extLst>
                </p:cNvPr>
                <p:cNvSpPr/>
                <p:nvPr/>
              </p:nvSpPr>
              <p:spPr>
                <a:xfrm>
                  <a:off x="7235854" y="2645840"/>
                  <a:ext cx="219949" cy="268826"/>
                </a:xfrm>
                <a:custGeom>
                  <a:avLst/>
                  <a:gdLst/>
                  <a:ahLst/>
                  <a:cxnLst/>
                  <a:rect l="l" t="t" r="r" b="b"/>
                  <a:pathLst>
                    <a:path w="10539" h="12881" extrusionOk="0">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99" name="Google Shape;12622;p89">
                  <a:extLst>
                    <a:ext uri="{FF2B5EF4-FFF2-40B4-BE49-F238E27FC236}">
                      <a16:creationId xmlns:a16="http://schemas.microsoft.com/office/drawing/2014/main" id="{0E2133C6-4EC0-89B7-3326-D9A206776458}"/>
                    </a:ext>
                  </a:extLst>
                </p:cNvPr>
                <p:cNvSpPr/>
                <p:nvPr/>
              </p:nvSpPr>
              <p:spPr>
                <a:xfrm>
                  <a:off x="7137330" y="2571753"/>
                  <a:ext cx="417024" cy="417024"/>
                </a:xfrm>
                <a:custGeom>
                  <a:avLst/>
                  <a:gdLst/>
                  <a:ahLst/>
                  <a:cxnLst/>
                  <a:rect l="l" t="t" r="r" b="b"/>
                  <a:pathLst>
                    <a:path w="19982" h="19982" extrusionOk="0">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00" name="Google Shape;12623;p89">
                  <a:extLst>
                    <a:ext uri="{FF2B5EF4-FFF2-40B4-BE49-F238E27FC236}">
                      <a16:creationId xmlns:a16="http://schemas.microsoft.com/office/drawing/2014/main" id="{71D4B100-3A1E-A98D-DB2A-BFF7A689607C}"/>
                    </a:ext>
                  </a:extLst>
                </p:cNvPr>
                <p:cNvSpPr/>
                <p:nvPr/>
              </p:nvSpPr>
              <p:spPr>
                <a:xfrm>
                  <a:off x="7284751" y="2694716"/>
                  <a:ext cx="122173" cy="122194"/>
                </a:xfrm>
                <a:custGeom>
                  <a:avLst/>
                  <a:gdLst/>
                  <a:ahLst/>
                  <a:cxnLst/>
                  <a:rect l="l" t="t" r="r" b="b"/>
                  <a:pathLst>
                    <a:path w="5854" h="5855" extrusionOk="0">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80" name="Google Shape;12624;p89">
                <a:extLst>
                  <a:ext uri="{FF2B5EF4-FFF2-40B4-BE49-F238E27FC236}">
                    <a16:creationId xmlns:a16="http://schemas.microsoft.com/office/drawing/2014/main" id="{54FA834C-4297-DAE2-D641-02DF4B6DCCDE}"/>
                  </a:ext>
                </a:extLst>
              </p:cNvPr>
              <p:cNvGrpSpPr/>
              <p:nvPr/>
            </p:nvGrpSpPr>
            <p:grpSpPr>
              <a:xfrm>
                <a:off x="7676248" y="5123204"/>
                <a:ext cx="620859" cy="620859"/>
                <a:chOff x="6613801" y="2571753"/>
                <a:chExt cx="417024" cy="417024"/>
              </a:xfrm>
              <a:grpFill/>
            </p:grpSpPr>
            <p:sp>
              <p:nvSpPr>
                <p:cNvPr id="17893" name="Google Shape;12625;p89">
                  <a:extLst>
                    <a:ext uri="{FF2B5EF4-FFF2-40B4-BE49-F238E27FC236}">
                      <a16:creationId xmlns:a16="http://schemas.microsoft.com/office/drawing/2014/main" id="{9A7EB355-9A95-FA94-3120-257CC2FD55B6}"/>
                    </a:ext>
                  </a:extLst>
                </p:cNvPr>
                <p:cNvSpPr/>
                <p:nvPr/>
              </p:nvSpPr>
              <p:spPr>
                <a:xfrm>
                  <a:off x="6613801" y="2571753"/>
                  <a:ext cx="417024" cy="417024"/>
                </a:xfrm>
                <a:custGeom>
                  <a:avLst/>
                  <a:gdLst/>
                  <a:ahLst/>
                  <a:cxnLst/>
                  <a:rect l="l" t="t" r="r" b="b"/>
                  <a:pathLst>
                    <a:path w="19982" h="19982" extrusionOk="0">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94" name="Google Shape;12626;p89">
                  <a:extLst>
                    <a:ext uri="{FF2B5EF4-FFF2-40B4-BE49-F238E27FC236}">
                      <a16:creationId xmlns:a16="http://schemas.microsoft.com/office/drawing/2014/main" id="{201B9AF8-6837-90D0-FADB-153C46A7EDA2}"/>
                    </a:ext>
                  </a:extLst>
                </p:cNvPr>
                <p:cNvSpPr/>
                <p:nvPr/>
              </p:nvSpPr>
              <p:spPr>
                <a:xfrm>
                  <a:off x="6663449" y="2645840"/>
                  <a:ext cx="317704" cy="268826"/>
                </a:xfrm>
                <a:custGeom>
                  <a:avLst/>
                  <a:gdLst/>
                  <a:ahLst/>
                  <a:cxnLst/>
                  <a:rect l="l" t="t" r="r" b="b"/>
                  <a:pathLst>
                    <a:path w="15223" h="12881" extrusionOk="0">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95" name="Google Shape;12627;p89">
                  <a:extLst>
                    <a:ext uri="{FF2B5EF4-FFF2-40B4-BE49-F238E27FC236}">
                      <a16:creationId xmlns:a16="http://schemas.microsoft.com/office/drawing/2014/main" id="{B5D5CFEE-C521-83E0-5217-C3D55553D160}"/>
                    </a:ext>
                  </a:extLst>
                </p:cNvPr>
                <p:cNvSpPr/>
                <p:nvPr/>
              </p:nvSpPr>
              <p:spPr>
                <a:xfrm>
                  <a:off x="6748992" y="2768030"/>
                  <a:ext cx="48898" cy="48878"/>
                </a:xfrm>
                <a:custGeom>
                  <a:avLst/>
                  <a:gdLst/>
                  <a:ahLst/>
                  <a:cxnLst/>
                  <a:rect l="l" t="t" r="r" b="b"/>
                  <a:pathLst>
                    <a:path w="2343" h="2342" extrusionOk="0">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96" name="Google Shape;12628;p89">
                  <a:extLst>
                    <a:ext uri="{FF2B5EF4-FFF2-40B4-BE49-F238E27FC236}">
                      <a16:creationId xmlns:a16="http://schemas.microsoft.com/office/drawing/2014/main" id="{28607794-0528-0700-67C2-AA3B1A0C4289}"/>
                    </a:ext>
                  </a:extLst>
                </p:cNvPr>
                <p:cNvSpPr/>
                <p:nvPr/>
              </p:nvSpPr>
              <p:spPr>
                <a:xfrm>
                  <a:off x="6846703" y="2768030"/>
                  <a:ext cx="48898" cy="48878"/>
                </a:xfrm>
                <a:custGeom>
                  <a:avLst/>
                  <a:gdLst/>
                  <a:ahLst/>
                  <a:cxnLst/>
                  <a:rect l="l" t="t" r="r" b="b"/>
                  <a:pathLst>
                    <a:path w="2343" h="2342" extrusionOk="0">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97" name="Google Shape;12629;p89">
                  <a:extLst>
                    <a:ext uri="{FF2B5EF4-FFF2-40B4-BE49-F238E27FC236}">
                      <a16:creationId xmlns:a16="http://schemas.microsoft.com/office/drawing/2014/main" id="{38857BA2-8FB1-5845-059C-F1D013A07F64}"/>
                    </a:ext>
                  </a:extLst>
                </p:cNvPr>
                <p:cNvSpPr/>
                <p:nvPr/>
              </p:nvSpPr>
              <p:spPr>
                <a:xfrm>
                  <a:off x="6759469" y="2841323"/>
                  <a:ext cx="125658" cy="35938"/>
                </a:xfrm>
                <a:custGeom>
                  <a:avLst/>
                  <a:gdLst/>
                  <a:ahLst/>
                  <a:cxnLst/>
                  <a:rect l="l" t="t" r="r" b="b"/>
                  <a:pathLst>
                    <a:path w="6021" h="1722" extrusionOk="0">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81" name="Google Shape;12633;p89">
                <a:extLst>
                  <a:ext uri="{FF2B5EF4-FFF2-40B4-BE49-F238E27FC236}">
                    <a16:creationId xmlns:a16="http://schemas.microsoft.com/office/drawing/2014/main" id="{E56297D4-0C23-E9FA-8043-404BBD4F2468}"/>
                  </a:ext>
                </a:extLst>
              </p:cNvPr>
              <p:cNvGrpSpPr/>
              <p:nvPr/>
            </p:nvGrpSpPr>
            <p:grpSpPr>
              <a:xfrm>
                <a:off x="2040531" y="5215345"/>
                <a:ext cx="620859" cy="436577"/>
                <a:chOff x="3476576" y="2633631"/>
                <a:chExt cx="417024" cy="293244"/>
              </a:xfrm>
              <a:grpFill/>
            </p:grpSpPr>
            <p:sp>
              <p:nvSpPr>
                <p:cNvPr id="17891" name="Google Shape;12634;p89">
                  <a:extLst>
                    <a:ext uri="{FF2B5EF4-FFF2-40B4-BE49-F238E27FC236}">
                      <a16:creationId xmlns:a16="http://schemas.microsoft.com/office/drawing/2014/main" id="{90B2BA93-BA05-4F39-5AAB-49DC3788B82A}"/>
                    </a:ext>
                  </a:extLst>
                </p:cNvPr>
                <p:cNvSpPr/>
                <p:nvPr/>
              </p:nvSpPr>
              <p:spPr>
                <a:xfrm>
                  <a:off x="3476576" y="2633631"/>
                  <a:ext cx="417024" cy="293244"/>
                </a:xfrm>
                <a:custGeom>
                  <a:avLst/>
                  <a:gdLst/>
                  <a:ahLst/>
                  <a:cxnLst/>
                  <a:rect l="l" t="t" r="r" b="b"/>
                  <a:pathLst>
                    <a:path w="19982" h="14051" extrusionOk="0">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92" name="Google Shape;12635;p89">
                  <a:extLst>
                    <a:ext uri="{FF2B5EF4-FFF2-40B4-BE49-F238E27FC236}">
                      <a16:creationId xmlns:a16="http://schemas.microsoft.com/office/drawing/2014/main" id="{106A5BB6-E765-974A-1A93-CECEE7256D40}"/>
                    </a:ext>
                  </a:extLst>
                </p:cNvPr>
                <p:cNvSpPr/>
                <p:nvPr/>
              </p:nvSpPr>
              <p:spPr>
                <a:xfrm>
                  <a:off x="3636206" y="2706945"/>
                  <a:ext cx="122194" cy="146633"/>
                </a:xfrm>
                <a:custGeom>
                  <a:avLst/>
                  <a:gdLst/>
                  <a:ahLst/>
                  <a:cxnLst/>
                  <a:rect l="l" t="t" r="r" b="b"/>
                  <a:pathLst>
                    <a:path w="5855" h="7026" extrusionOk="0">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82" name="Google Shape;12636;p89">
                <a:extLst>
                  <a:ext uri="{FF2B5EF4-FFF2-40B4-BE49-F238E27FC236}">
                    <a16:creationId xmlns:a16="http://schemas.microsoft.com/office/drawing/2014/main" id="{5DDB6928-8141-4D4D-0F30-73748DC8D559}"/>
                  </a:ext>
                </a:extLst>
              </p:cNvPr>
              <p:cNvGrpSpPr/>
              <p:nvPr/>
            </p:nvGrpSpPr>
            <p:grpSpPr>
              <a:xfrm>
                <a:off x="2979814" y="5123312"/>
                <a:ext cx="620890" cy="620641"/>
                <a:chOff x="3988564" y="2571836"/>
                <a:chExt cx="417045" cy="416878"/>
              </a:xfrm>
              <a:grpFill/>
            </p:grpSpPr>
            <p:sp>
              <p:nvSpPr>
                <p:cNvPr id="17889" name="Google Shape;12637;p89">
                  <a:extLst>
                    <a:ext uri="{FF2B5EF4-FFF2-40B4-BE49-F238E27FC236}">
                      <a16:creationId xmlns:a16="http://schemas.microsoft.com/office/drawing/2014/main" id="{E4D03CFD-3DBB-E450-677A-075D921F682F}"/>
                    </a:ext>
                  </a:extLst>
                </p:cNvPr>
                <p:cNvSpPr/>
                <p:nvPr/>
              </p:nvSpPr>
              <p:spPr>
                <a:xfrm>
                  <a:off x="4090678" y="2650431"/>
                  <a:ext cx="213124" cy="259268"/>
                </a:xfrm>
                <a:custGeom>
                  <a:avLst/>
                  <a:gdLst/>
                  <a:ahLst/>
                  <a:cxnLst/>
                  <a:rect l="l" t="t" r="r" b="b"/>
                  <a:pathLst>
                    <a:path w="10212" h="12423" extrusionOk="0">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90" name="Google Shape;12638;p89">
                  <a:extLst>
                    <a:ext uri="{FF2B5EF4-FFF2-40B4-BE49-F238E27FC236}">
                      <a16:creationId xmlns:a16="http://schemas.microsoft.com/office/drawing/2014/main" id="{A9B9E3BE-6A17-5112-84DA-09DF3FE7824D}"/>
                    </a:ext>
                  </a:extLst>
                </p:cNvPr>
                <p:cNvSpPr/>
                <p:nvPr/>
              </p:nvSpPr>
              <p:spPr>
                <a:xfrm>
                  <a:off x="3988564" y="2571836"/>
                  <a:ext cx="417045" cy="416878"/>
                </a:xfrm>
                <a:custGeom>
                  <a:avLst/>
                  <a:gdLst/>
                  <a:ahLst/>
                  <a:cxnLst/>
                  <a:rect l="l" t="t" r="r" b="b"/>
                  <a:pathLst>
                    <a:path w="19983" h="19975" extrusionOk="0">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83" name="Google Shape;12639;p89">
                <a:extLst>
                  <a:ext uri="{FF2B5EF4-FFF2-40B4-BE49-F238E27FC236}">
                    <a16:creationId xmlns:a16="http://schemas.microsoft.com/office/drawing/2014/main" id="{C08134E7-8436-2D26-45A3-13850CB8A1FD}"/>
                  </a:ext>
                </a:extLst>
              </p:cNvPr>
              <p:cNvGrpSpPr/>
              <p:nvPr/>
            </p:nvGrpSpPr>
            <p:grpSpPr>
              <a:xfrm>
                <a:off x="3919129" y="5123204"/>
                <a:ext cx="620859" cy="620859"/>
                <a:chOff x="4500573" y="2571753"/>
                <a:chExt cx="417024" cy="417024"/>
              </a:xfrm>
              <a:grpFill/>
            </p:grpSpPr>
            <p:sp>
              <p:nvSpPr>
                <p:cNvPr id="17887" name="Google Shape;12640;p89">
                  <a:extLst>
                    <a:ext uri="{FF2B5EF4-FFF2-40B4-BE49-F238E27FC236}">
                      <a16:creationId xmlns:a16="http://schemas.microsoft.com/office/drawing/2014/main" id="{A1BF9F49-1ADC-E0C8-55E4-E1916C89C107}"/>
                    </a:ext>
                  </a:extLst>
                </p:cNvPr>
                <p:cNvSpPr/>
                <p:nvPr/>
              </p:nvSpPr>
              <p:spPr>
                <a:xfrm>
                  <a:off x="4550263" y="2632817"/>
                  <a:ext cx="317683" cy="293244"/>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88" name="Google Shape;12641;p89">
                  <a:extLst>
                    <a:ext uri="{FF2B5EF4-FFF2-40B4-BE49-F238E27FC236}">
                      <a16:creationId xmlns:a16="http://schemas.microsoft.com/office/drawing/2014/main" id="{F8D89D29-DB7A-8CCE-3378-43A5A4BDD3AB}"/>
                    </a:ext>
                  </a:extLst>
                </p:cNvPr>
                <p:cNvSpPr/>
                <p:nvPr/>
              </p:nvSpPr>
              <p:spPr>
                <a:xfrm>
                  <a:off x="4500573" y="2571753"/>
                  <a:ext cx="417024" cy="417024"/>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84" name="Google Shape;12642;p89">
                <a:extLst>
                  <a:ext uri="{FF2B5EF4-FFF2-40B4-BE49-F238E27FC236}">
                    <a16:creationId xmlns:a16="http://schemas.microsoft.com/office/drawing/2014/main" id="{52515A0E-9C35-D2A6-005E-A5E923D8F10B}"/>
                  </a:ext>
                </a:extLst>
              </p:cNvPr>
              <p:cNvGrpSpPr/>
              <p:nvPr/>
            </p:nvGrpSpPr>
            <p:grpSpPr>
              <a:xfrm>
                <a:off x="4858412" y="5123204"/>
                <a:ext cx="620859" cy="620859"/>
                <a:chOff x="5012603" y="2571753"/>
                <a:chExt cx="417024" cy="417024"/>
              </a:xfrm>
              <a:grpFill/>
            </p:grpSpPr>
            <p:sp>
              <p:nvSpPr>
                <p:cNvPr id="17885" name="Google Shape;12643;p89">
                  <a:extLst>
                    <a:ext uri="{FF2B5EF4-FFF2-40B4-BE49-F238E27FC236}">
                      <a16:creationId xmlns:a16="http://schemas.microsoft.com/office/drawing/2014/main" id="{210C4FB1-7CF4-EEDE-7929-1A616ABAE718}"/>
                    </a:ext>
                  </a:extLst>
                </p:cNvPr>
                <p:cNvSpPr/>
                <p:nvPr/>
              </p:nvSpPr>
              <p:spPr>
                <a:xfrm>
                  <a:off x="5133124" y="2631210"/>
                  <a:ext cx="180818" cy="300048"/>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86" name="Google Shape;12644;p89">
                  <a:extLst>
                    <a:ext uri="{FF2B5EF4-FFF2-40B4-BE49-F238E27FC236}">
                      <a16:creationId xmlns:a16="http://schemas.microsoft.com/office/drawing/2014/main" id="{05F075FA-12D0-7D3D-6FA8-2B5CCE1B7A14}"/>
                    </a:ext>
                  </a:extLst>
                </p:cNvPr>
                <p:cNvSpPr/>
                <p:nvPr/>
              </p:nvSpPr>
              <p:spPr>
                <a:xfrm>
                  <a:off x="5012603" y="2571753"/>
                  <a:ext cx="417024" cy="417024"/>
                </a:xfrm>
                <a:custGeom>
                  <a:avLst/>
                  <a:gdLst/>
                  <a:ahLst/>
                  <a:cxnLst/>
                  <a:rect l="l" t="t" r="r" b="b"/>
                  <a:pathLst>
                    <a:path w="19982" h="19982" extrusionOk="0">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grpSp>
          <p:nvGrpSpPr>
            <p:cNvPr id="19" name="Group 18">
              <a:extLst>
                <a:ext uri="{FF2B5EF4-FFF2-40B4-BE49-F238E27FC236}">
                  <a16:creationId xmlns:a16="http://schemas.microsoft.com/office/drawing/2014/main" id="{5F780929-FDFB-0A67-0837-47F527BD4F08}"/>
                </a:ext>
              </a:extLst>
            </p:cNvPr>
            <p:cNvGrpSpPr/>
            <p:nvPr/>
          </p:nvGrpSpPr>
          <p:grpSpPr>
            <a:xfrm>
              <a:off x="397214" y="4545124"/>
              <a:ext cx="11386542" cy="645964"/>
              <a:chOff x="397214" y="4323264"/>
              <a:chExt cx="11386542" cy="645964"/>
            </a:xfrm>
            <a:grpFill/>
          </p:grpSpPr>
          <p:sp>
            <p:nvSpPr>
              <p:cNvPr id="20" name="Google Shape;12453;p89">
                <a:extLst>
                  <a:ext uri="{FF2B5EF4-FFF2-40B4-BE49-F238E27FC236}">
                    <a16:creationId xmlns:a16="http://schemas.microsoft.com/office/drawing/2014/main" id="{D0566766-7E28-A03E-E0CC-D78CD21A574D}"/>
                  </a:ext>
                </a:extLst>
              </p:cNvPr>
              <p:cNvSpPr/>
              <p:nvPr/>
            </p:nvSpPr>
            <p:spPr>
              <a:xfrm>
                <a:off x="1182098" y="4420919"/>
                <a:ext cx="641288" cy="450628"/>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nvGrpSpPr>
              <p:cNvPr id="21" name="Google Shape;12489;p89">
                <a:extLst>
                  <a:ext uri="{FF2B5EF4-FFF2-40B4-BE49-F238E27FC236}">
                    <a16:creationId xmlns:a16="http://schemas.microsoft.com/office/drawing/2014/main" id="{73D59A2D-DE5A-CF55-CFE4-E4CF5730F0AE}"/>
                  </a:ext>
                </a:extLst>
              </p:cNvPr>
              <p:cNvGrpSpPr/>
              <p:nvPr/>
            </p:nvGrpSpPr>
            <p:grpSpPr>
              <a:xfrm>
                <a:off x="3714261" y="4323264"/>
                <a:ext cx="642992" cy="645964"/>
                <a:chOff x="-1333975" y="2365850"/>
                <a:chExt cx="292225" cy="293575"/>
              </a:xfrm>
              <a:grpFill/>
            </p:grpSpPr>
            <p:sp>
              <p:nvSpPr>
                <p:cNvPr id="17868" name="Google Shape;12490;p89">
                  <a:extLst>
                    <a:ext uri="{FF2B5EF4-FFF2-40B4-BE49-F238E27FC236}">
                      <a16:creationId xmlns:a16="http://schemas.microsoft.com/office/drawing/2014/main" id="{0EF22C7C-390F-BD1F-0900-95AE22CA8B10}"/>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69" name="Google Shape;12491;p89">
                  <a:extLst>
                    <a:ext uri="{FF2B5EF4-FFF2-40B4-BE49-F238E27FC236}">
                      <a16:creationId xmlns:a16="http://schemas.microsoft.com/office/drawing/2014/main" id="{813788F0-7BD9-3777-5085-3F74C85986FA}"/>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70" name="Google Shape;12492;p89">
                  <a:extLst>
                    <a:ext uri="{FF2B5EF4-FFF2-40B4-BE49-F238E27FC236}">
                      <a16:creationId xmlns:a16="http://schemas.microsoft.com/office/drawing/2014/main" id="{62959E64-94D6-837B-71DC-793CCC6E7C39}"/>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71" name="Google Shape;12493;p89">
                  <a:extLst>
                    <a:ext uri="{FF2B5EF4-FFF2-40B4-BE49-F238E27FC236}">
                      <a16:creationId xmlns:a16="http://schemas.microsoft.com/office/drawing/2014/main" id="{C22CE84A-DBD4-1905-7A83-A3DE06944B08}"/>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72" name="Google Shape;12494;p89">
                  <a:extLst>
                    <a:ext uri="{FF2B5EF4-FFF2-40B4-BE49-F238E27FC236}">
                      <a16:creationId xmlns:a16="http://schemas.microsoft.com/office/drawing/2014/main" id="{8F5ED82A-5D0C-3CE8-EC94-F69E2517A765}"/>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73" name="Google Shape;12495;p89">
                  <a:extLst>
                    <a:ext uri="{FF2B5EF4-FFF2-40B4-BE49-F238E27FC236}">
                      <a16:creationId xmlns:a16="http://schemas.microsoft.com/office/drawing/2014/main" id="{E252755B-5E25-7C78-0BAD-9BF5D21A0838}"/>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74" name="Google Shape;12496;p89">
                  <a:extLst>
                    <a:ext uri="{FF2B5EF4-FFF2-40B4-BE49-F238E27FC236}">
                      <a16:creationId xmlns:a16="http://schemas.microsoft.com/office/drawing/2014/main" id="{F0874F67-C836-C2B5-356B-0181A80F8009}"/>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75" name="Google Shape;12497;p89">
                  <a:extLst>
                    <a:ext uri="{FF2B5EF4-FFF2-40B4-BE49-F238E27FC236}">
                      <a16:creationId xmlns:a16="http://schemas.microsoft.com/office/drawing/2014/main" id="{85479C3B-3BC9-CAD4-B2F2-81FC049E106C}"/>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22" name="Google Shape;12529;p89">
                <a:extLst>
                  <a:ext uri="{FF2B5EF4-FFF2-40B4-BE49-F238E27FC236}">
                    <a16:creationId xmlns:a16="http://schemas.microsoft.com/office/drawing/2014/main" id="{BB625AC3-63F9-F1A8-5C91-C340BC8F42F6}"/>
                  </a:ext>
                </a:extLst>
              </p:cNvPr>
              <p:cNvGrpSpPr/>
              <p:nvPr/>
            </p:nvGrpSpPr>
            <p:grpSpPr>
              <a:xfrm>
                <a:off x="6232997" y="4324751"/>
                <a:ext cx="641288" cy="642992"/>
                <a:chOff x="-1333200" y="2770450"/>
                <a:chExt cx="291450" cy="292225"/>
              </a:xfrm>
              <a:grpFill/>
            </p:grpSpPr>
            <p:sp>
              <p:nvSpPr>
                <p:cNvPr id="17866" name="Google Shape;12530;p89">
                  <a:extLst>
                    <a:ext uri="{FF2B5EF4-FFF2-40B4-BE49-F238E27FC236}">
                      <a16:creationId xmlns:a16="http://schemas.microsoft.com/office/drawing/2014/main" id="{84EFEBC0-896D-70C2-AEA6-222881BFA965}"/>
                    </a:ext>
                  </a:extLst>
                </p:cNvPr>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67" name="Google Shape;12531;p89">
                  <a:extLst>
                    <a:ext uri="{FF2B5EF4-FFF2-40B4-BE49-F238E27FC236}">
                      <a16:creationId xmlns:a16="http://schemas.microsoft.com/office/drawing/2014/main" id="{0FAF8CD6-442D-FEFF-392D-FC911F0DCCB8}"/>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23" name="Google Shape;12557;p89">
                <a:extLst>
                  <a:ext uri="{FF2B5EF4-FFF2-40B4-BE49-F238E27FC236}">
                    <a16:creationId xmlns:a16="http://schemas.microsoft.com/office/drawing/2014/main" id="{0A44BA94-9DBF-EBB4-33B6-EE9E309017F4}"/>
                  </a:ext>
                </a:extLst>
              </p:cNvPr>
              <p:cNvGrpSpPr/>
              <p:nvPr/>
            </p:nvGrpSpPr>
            <p:grpSpPr>
              <a:xfrm>
                <a:off x="2029476" y="4325600"/>
                <a:ext cx="642992" cy="641288"/>
                <a:chOff x="-937025" y="2064750"/>
                <a:chExt cx="292225" cy="291450"/>
              </a:xfrm>
              <a:grpFill/>
            </p:grpSpPr>
            <p:sp>
              <p:nvSpPr>
                <p:cNvPr id="17863" name="Google Shape;12558;p89">
                  <a:extLst>
                    <a:ext uri="{FF2B5EF4-FFF2-40B4-BE49-F238E27FC236}">
                      <a16:creationId xmlns:a16="http://schemas.microsoft.com/office/drawing/2014/main" id="{626814F0-C6DB-833B-0F44-CF9701C15AEB}"/>
                    </a:ext>
                  </a:extLst>
                </p:cNvPr>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64" name="Google Shape;12559;p89">
                  <a:extLst>
                    <a:ext uri="{FF2B5EF4-FFF2-40B4-BE49-F238E27FC236}">
                      <a16:creationId xmlns:a16="http://schemas.microsoft.com/office/drawing/2014/main" id="{C05BE8DB-BB7D-FC63-4309-70F0768C97E6}"/>
                    </a:ext>
                  </a:extLst>
                </p:cNvPr>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65" name="Google Shape;12560;p89">
                  <a:extLst>
                    <a:ext uri="{FF2B5EF4-FFF2-40B4-BE49-F238E27FC236}">
                      <a16:creationId xmlns:a16="http://schemas.microsoft.com/office/drawing/2014/main" id="{FFFB346A-C125-F447-096B-2842074AF17E}"/>
                    </a:ext>
                  </a:extLst>
                </p:cNvPr>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24" name="Google Shape;12585;p89">
                <a:extLst>
                  <a:ext uri="{FF2B5EF4-FFF2-40B4-BE49-F238E27FC236}">
                    <a16:creationId xmlns:a16="http://schemas.microsoft.com/office/drawing/2014/main" id="{0B196436-1781-3733-C2BE-27BE749FD6FF}"/>
                  </a:ext>
                </a:extLst>
              </p:cNvPr>
              <p:cNvGrpSpPr/>
              <p:nvPr/>
            </p:nvGrpSpPr>
            <p:grpSpPr>
              <a:xfrm>
                <a:off x="397214" y="4323868"/>
                <a:ext cx="566751" cy="644753"/>
                <a:chOff x="-1684475" y="2049000"/>
                <a:chExt cx="257575" cy="293025"/>
              </a:xfrm>
              <a:grpFill/>
            </p:grpSpPr>
            <p:sp>
              <p:nvSpPr>
                <p:cNvPr id="17859" name="Google Shape;12586;p89">
                  <a:extLst>
                    <a:ext uri="{FF2B5EF4-FFF2-40B4-BE49-F238E27FC236}">
                      <a16:creationId xmlns:a16="http://schemas.microsoft.com/office/drawing/2014/main" id="{6CB98A66-027D-01BE-818E-AC9CB1C1681C}"/>
                    </a:ext>
                  </a:extLst>
                </p:cNvPr>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60" name="Google Shape;12587;p89">
                  <a:extLst>
                    <a:ext uri="{FF2B5EF4-FFF2-40B4-BE49-F238E27FC236}">
                      <a16:creationId xmlns:a16="http://schemas.microsoft.com/office/drawing/2014/main" id="{7C511145-5491-4A3F-28E1-4E32DA7B9A6A}"/>
                    </a:ext>
                  </a:extLst>
                </p:cNvPr>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61" name="Google Shape;12588;p89">
                  <a:extLst>
                    <a:ext uri="{FF2B5EF4-FFF2-40B4-BE49-F238E27FC236}">
                      <a16:creationId xmlns:a16="http://schemas.microsoft.com/office/drawing/2014/main" id="{E60D1903-F926-E04B-E0CB-49CF5904CDDF}"/>
                    </a:ext>
                  </a:extLst>
                </p:cNvPr>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62" name="Google Shape;12589;p89">
                  <a:extLst>
                    <a:ext uri="{FF2B5EF4-FFF2-40B4-BE49-F238E27FC236}">
                      <a16:creationId xmlns:a16="http://schemas.microsoft.com/office/drawing/2014/main" id="{0E1EDA0A-2703-82BE-BEE8-BCAE3B4E11AE}"/>
                    </a:ext>
                  </a:extLst>
                </p:cNvPr>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sp>
            <p:nvSpPr>
              <p:cNvPr id="25" name="Google Shape;12590;p89">
                <a:extLst>
                  <a:ext uri="{FF2B5EF4-FFF2-40B4-BE49-F238E27FC236}">
                    <a16:creationId xmlns:a16="http://schemas.microsoft.com/office/drawing/2014/main" id="{D97AF597-9228-0764-DEC1-50CD3B455652}"/>
                  </a:ext>
                </a:extLst>
              </p:cNvPr>
              <p:cNvSpPr/>
              <p:nvPr/>
            </p:nvSpPr>
            <p:spPr>
              <a:xfrm>
                <a:off x="2878542" y="4325150"/>
                <a:ext cx="670717" cy="642168"/>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35" name="Google Shape;12592;p89">
                <a:extLst>
                  <a:ext uri="{FF2B5EF4-FFF2-40B4-BE49-F238E27FC236}">
                    <a16:creationId xmlns:a16="http://schemas.microsoft.com/office/drawing/2014/main" id="{5AC96942-A32E-84B1-4D11-D379EAE5AD4E}"/>
                  </a:ext>
                </a:extLst>
              </p:cNvPr>
              <p:cNvSpPr/>
              <p:nvPr/>
            </p:nvSpPr>
            <p:spPr>
              <a:xfrm>
                <a:off x="5410974" y="4324751"/>
                <a:ext cx="641288" cy="642992"/>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36" name="Google Shape;12593;p89">
                <a:extLst>
                  <a:ext uri="{FF2B5EF4-FFF2-40B4-BE49-F238E27FC236}">
                    <a16:creationId xmlns:a16="http://schemas.microsoft.com/office/drawing/2014/main" id="{5D96D3BA-90B4-9E50-6C79-4C24D6AE79B0}"/>
                  </a:ext>
                </a:extLst>
              </p:cNvPr>
              <p:cNvSpPr/>
              <p:nvPr/>
            </p:nvSpPr>
            <p:spPr>
              <a:xfrm>
                <a:off x="5483751" y="4397527"/>
                <a:ext cx="39936" cy="39936"/>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37" name="Google Shape;12594;p89">
                <a:extLst>
                  <a:ext uri="{FF2B5EF4-FFF2-40B4-BE49-F238E27FC236}">
                    <a16:creationId xmlns:a16="http://schemas.microsoft.com/office/drawing/2014/main" id="{8CB9DED4-A1AA-0051-F8C5-E375113F7749}"/>
                  </a:ext>
                </a:extLst>
              </p:cNvPr>
              <p:cNvSpPr/>
              <p:nvPr/>
            </p:nvSpPr>
            <p:spPr>
              <a:xfrm>
                <a:off x="5559992" y="4397527"/>
                <a:ext cx="38176" cy="39936"/>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38" name="Google Shape;12595;p89">
                <a:extLst>
                  <a:ext uri="{FF2B5EF4-FFF2-40B4-BE49-F238E27FC236}">
                    <a16:creationId xmlns:a16="http://schemas.microsoft.com/office/drawing/2014/main" id="{9E4E290D-57BF-C9B9-F559-C5A8A9DD810D}"/>
                  </a:ext>
                </a:extLst>
              </p:cNvPr>
              <p:cNvSpPr/>
              <p:nvPr/>
            </p:nvSpPr>
            <p:spPr>
              <a:xfrm>
                <a:off x="5636234" y="4397527"/>
                <a:ext cx="38231" cy="39936"/>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39" name="Google Shape;12596;p89">
                <a:extLst>
                  <a:ext uri="{FF2B5EF4-FFF2-40B4-BE49-F238E27FC236}">
                    <a16:creationId xmlns:a16="http://schemas.microsoft.com/office/drawing/2014/main" id="{B4837DE1-78DB-329B-CB38-49AC981F046A}"/>
                  </a:ext>
                </a:extLst>
              </p:cNvPr>
              <p:cNvSpPr/>
              <p:nvPr/>
            </p:nvSpPr>
            <p:spPr>
              <a:xfrm>
                <a:off x="5709065" y="4397527"/>
                <a:ext cx="265196" cy="39936"/>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40" name="Google Shape;12597;p89">
                <a:extLst>
                  <a:ext uri="{FF2B5EF4-FFF2-40B4-BE49-F238E27FC236}">
                    <a16:creationId xmlns:a16="http://schemas.microsoft.com/office/drawing/2014/main" id="{CAD405B5-BF96-18C5-BF37-21CCFF4AAA46}"/>
                  </a:ext>
                </a:extLst>
              </p:cNvPr>
              <p:cNvSpPr/>
              <p:nvPr/>
            </p:nvSpPr>
            <p:spPr>
              <a:xfrm>
                <a:off x="5636234" y="4666187"/>
                <a:ext cx="187248" cy="187193"/>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nvGrpSpPr>
              <p:cNvPr id="17841" name="Google Shape;12598;p89">
                <a:extLst>
                  <a:ext uri="{FF2B5EF4-FFF2-40B4-BE49-F238E27FC236}">
                    <a16:creationId xmlns:a16="http://schemas.microsoft.com/office/drawing/2014/main" id="{7827E165-B35D-31ED-9C7D-08B468976187}"/>
                  </a:ext>
                </a:extLst>
              </p:cNvPr>
              <p:cNvGrpSpPr/>
              <p:nvPr/>
            </p:nvGrpSpPr>
            <p:grpSpPr>
              <a:xfrm>
                <a:off x="4600743" y="4323869"/>
                <a:ext cx="566751" cy="644753"/>
                <a:chOff x="-919700" y="2420750"/>
                <a:chExt cx="257575" cy="293025"/>
              </a:xfrm>
              <a:grpFill/>
            </p:grpSpPr>
            <p:sp>
              <p:nvSpPr>
                <p:cNvPr id="17856" name="Google Shape;12599;p89">
                  <a:extLst>
                    <a:ext uri="{FF2B5EF4-FFF2-40B4-BE49-F238E27FC236}">
                      <a16:creationId xmlns:a16="http://schemas.microsoft.com/office/drawing/2014/main" id="{2DBC9F94-97F2-185C-3095-C894AE5135D6}"/>
                    </a:ext>
                  </a:extLst>
                </p:cNvPr>
                <p:cNvSpPr/>
                <p:nvPr/>
              </p:nvSpPr>
              <p:spPr>
                <a:xfrm>
                  <a:off x="-884250" y="2490850"/>
                  <a:ext cx="84300" cy="51225"/>
                </a:xfrm>
                <a:custGeom>
                  <a:avLst/>
                  <a:gdLst/>
                  <a:ahLst/>
                  <a:cxnLst/>
                  <a:rect l="l" t="t" r="r" b="b"/>
                  <a:pathLst>
                    <a:path w="3372" h="2049" extrusionOk="0">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57" name="Google Shape;12600;p89">
                  <a:extLst>
                    <a:ext uri="{FF2B5EF4-FFF2-40B4-BE49-F238E27FC236}">
                      <a16:creationId xmlns:a16="http://schemas.microsoft.com/office/drawing/2014/main" id="{0F7A8D91-3E0F-4B2A-9D4F-5839B91498FA}"/>
                    </a:ext>
                  </a:extLst>
                </p:cNvPr>
                <p:cNvSpPr/>
                <p:nvPr/>
              </p:nvSpPr>
              <p:spPr>
                <a:xfrm>
                  <a:off x="-919700" y="2420750"/>
                  <a:ext cx="257575" cy="293025"/>
                </a:xfrm>
                <a:custGeom>
                  <a:avLst/>
                  <a:gdLst/>
                  <a:ahLst/>
                  <a:cxnLst/>
                  <a:rect l="l" t="t" r="r" b="b"/>
                  <a:pathLst>
                    <a:path w="10303" h="11721" extrusionOk="0">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58" name="Google Shape;12601;p89">
                  <a:extLst>
                    <a:ext uri="{FF2B5EF4-FFF2-40B4-BE49-F238E27FC236}">
                      <a16:creationId xmlns:a16="http://schemas.microsoft.com/office/drawing/2014/main" id="{38C23DE3-5D3E-B893-D809-1530D8943ECF}"/>
                    </a:ext>
                  </a:extLst>
                </p:cNvPr>
                <p:cNvSpPr/>
                <p:nvPr/>
              </p:nvSpPr>
              <p:spPr>
                <a:xfrm>
                  <a:off x="-766100" y="2660975"/>
                  <a:ext cx="18125" cy="18150"/>
                </a:xfrm>
                <a:custGeom>
                  <a:avLst/>
                  <a:gdLst/>
                  <a:ahLst/>
                  <a:cxnLst/>
                  <a:rect l="l" t="t" r="r" b="b"/>
                  <a:pathLst>
                    <a:path w="725" h="726" extrusionOk="0">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42" name="Google Shape;12630;p89">
                <a:extLst>
                  <a:ext uri="{FF2B5EF4-FFF2-40B4-BE49-F238E27FC236}">
                    <a16:creationId xmlns:a16="http://schemas.microsoft.com/office/drawing/2014/main" id="{E6EE32B0-161F-35BF-8C24-64242AE330B7}"/>
                  </a:ext>
                </a:extLst>
              </p:cNvPr>
              <p:cNvGrpSpPr/>
              <p:nvPr/>
            </p:nvGrpSpPr>
            <p:grpSpPr>
              <a:xfrm>
                <a:off x="11162866" y="4335825"/>
                <a:ext cx="620890" cy="620890"/>
                <a:chOff x="2964567" y="2571753"/>
                <a:chExt cx="417045" cy="417045"/>
              </a:xfrm>
              <a:grpFill/>
            </p:grpSpPr>
            <p:sp>
              <p:nvSpPr>
                <p:cNvPr id="17410" name="Google Shape;12631;p89">
                  <a:extLst>
                    <a:ext uri="{FF2B5EF4-FFF2-40B4-BE49-F238E27FC236}">
                      <a16:creationId xmlns:a16="http://schemas.microsoft.com/office/drawing/2014/main" id="{A0607795-C21B-A19B-F4BE-9AC5995C9B88}"/>
                    </a:ext>
                  </a:extLst>
                </p:cNvPr>
                <p:cNvSpPr/>
                <p:nvPr/>
              </p:nvSpPr>
              <p:spPr>
                <a:xfrm>
                  <a:off x="2964567" y="2571753"/>
                  <a:ext cx="417045" cy="417045"/>
                </a:xfrm>
                <a:custGeom>
                  <a:avLst/>
                  <a:gdLst/>
                  <a:ahLst/>
                  <a:cxnLst/>
                  <a:rect l="l" t="t" r="r" b="b"/>
                  <a:pathLst>
                    <a:path w="19983" h="19983" extrusionOk="0">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411" name="Google Shape;12632;p89">
                  <a:extLst>
                    <a:ext uri="{FF2B5EF4-FFF2-40B4-BE49-F238E27FC236}">
                      <a16:creationId xmlns:a16="http://schemas.microsoft.com/office/drawing/2014/main" id="{B851F998-7271-0225-B0BE-5791A4A65003}"/>
                    </a:ext>
                  </a:extLst>
                </p:cNvPr>
                <p:cNvSpPr/>
                <p:nvPr/>
              </p:nvSpPr>
              <p:spPr>
                <a:xfrm>
                  <a:off x="3037777" y="2694715"/>
                  <a:ext cx="270642" cy="146633"/>
                </a:xfrm>
                <a:custGeom>
                  <a:avLst/>
                  <a:gdLst/>
                  <a:ahLst/>
                  <a:cxnLst/>
                  <a:rect l="l" t="t" r="r" b="b"/>
                  <a:pathLst>
                    <a:path w="12968" h="7026" extrusionOk="0">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sp>
            <p:nvSpPr>
              <p:cNvPr id="17843" name="Google Shape;12645;p89">
                <a:extLst>
                  <a:ext uri="{FF2B5EF4-FFF2-40B4-BE49-F238E27FC236}">
                    <a16:creationId xmlns:a16="http://schemas.microsoft.com/office/drawing/2014/main" id="{720A99E7-AF17-3054-7456-8D2082664863}"/>
                  </a:ext>
                </a:extLst>
              </p:cNvPr>
              <p:cNvSpPr/>
              <p:nvPr/>
            </p:nvSpPr>
            <p:spPr>
              <a:xfrm>
                <a:off x="7055026" y="4335935"/>
                <a:ext cx="620847" cy="620847"/>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nvGrpSpPr>
              <p:cNvPr id="17844" name="Google Shape;12646;p89">
                <a:extLst>
                  <a:ext uri="{FF2B5EF4-FFF2-40B4-BE49-F238E27FC236}">
                    <a16:creationId xmlns:a16="http://schemas.microsoft.com/office/drawing/2014/main" id="{47CB91EC-CD88-70FE-BD6B-D7BB660B0543}"/>
                  </a:ext>
                </a:extLst>
              </p:cNvPr>
              <p:cNvGrpSpPr/>
              <p:nvPr/>
            </p:nvGrpSpPr>
            <p:grpSpPr>
              <a:xfrm>
                <a:off x="7848323" y="4335840"/>
                <a:ext cx="620922" cy="620859"/>
                <a:chOff x="812101" y="2571761"/>
                <a:chExt cx="417066" cy="417024"/>
              </a:xfrm>
              <a:grpFill/>
            </p:grpSpPr>
            <p:sp>
              <p:nvSpPr>
                <p:cNvPr id="17854" name="Google Shape;12647;p89">
                  <a:extLst>
                    <a:ext uri="{FF2B5EF4-FFF2-40B4-BE49-F238E27FC236}">
                      <a16:creationId xmlns:a16="http://schemas.microsoft.com/office/drawing/2014/main" id="{EB698513-B026-4C5F-6C5F-15739A1AD9F0}"/>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55" name="Google Shape;12648;p89">
                  <a:extLst>
                    <a:ext uri="{FF2B5EF4-FFF2-40B4-BE49-F238E27FC236}">
                      <a16:creationId xmlns:a16="http://schemas.microsoft.com/office/drawing/2014/main" id="{F27F0778-749B-3C80-C836-4B6F07C745F4}"/>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214" name="Google Shape;12649;p89">
                  <a:extLst>
                    <a:ext uri="{FF2B5EF4-FFF2-40B4-BE49-F238E27FC236}">
                      <a16:creationId xmlns:a16="http://schemas.microsoft.com/office/drawing/2014/main" id="{BB553CA2-3836-D6BB-14DB-1C4E89D4E249}"/>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215" name="Google Shape;12650;p89">
                  <a:extLst>
                    <a:ext uri="{FF2B5EF4-FFF2-40B4-BE49-F238E27FC236}">
                      <a16:creationId xmlns:a16="http://schemas.microsoft.com/office/drawing/2014/main" id="{0383D499-8FAF-32C7-6303-831EC8978E20}"/>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45" name="Google Shape;12651;p89">
                <a:extLst>
                  <a:ext uri="{FF2B5EF4-FFF2-40B4-BE49-F238E27FC236}">
                    <a16:creationId xmlns:a16="http://schemas.microsoft.com/office/drawing/2014/main" id="{5E57822D-CAA9-2114-147D-61A7E6C7A253}"/>
                  </a:ext>
                </a:extLst>
              </p:cNvPr>
              <p:cNvGrpSpPr/>
              <p:nvPr/>
            </p:nvGrpSpPr>
            <p:grpSpPr>
              <a:xfrm>
                <a:off x="8641703" y="4335840"/>
                <a:ext cx="620859" cy="620859"/>
                <a:chOff x="1323129" y="2571761"/>
                <a:chExt cx="417024" cy="417024"/>
              </a:xfrm>
              <a:grpFill/>
            </p:grpSpPr>
            <p:sp>
              <p:nvSpPr>
                <p:cNvPr id="17850" name="Google Shape;12652;p89">
                  <a:extLst>
                    <a:ext uri="{FF2B5EF4-FFF2-40B4-BE49-F238E27FC236}">
                      <a16:creationId xmlns:a16="http://schemas.microsoft.com/office/drawing/2014/main" id="{113F1335-5EBD-A18B-8BFC-B966EB2DCA9A}"/>
                    </a:ext>
                  </a:extLst>
                </p:cNvPr>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51" name="Google Shape;12653;p89">
                  <a:extLst>
                    <a:ext uri="{FF2B5EF4-FFF2-40B4-BE49-F238E27FC236}">
                      <a16:creationId xmlns:a16="http://schemas.microsoft.com/office/drawing/2014/main" id="{5E385E77-1FE7-E8C1-7198-3DFCC3A9C66A}"/>
                    </a:ext>
                  </a:extLst>
                </p:cNvPr>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52" name="Google Shape;12654;p89">
                  <a:extLst>
                    <a:ext uri="{FF2B5EF4-FFF2-40B4-BE49-F238E27FC236}">
                      <a16:creationId xmlns:a16="http://schemas.microsoft.com/office/drawing/2014/main" id="{872CA83E-7FD2-77EC-D2F7-14F0BA720A19}"/>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53" name="Google Shape;12655;p89">
                  <a:extLst>
                    <a:ext uri="{FF2B5EF4-FFF2-40B4-BE49-F238E27FC236}">
                      <a16:creationId xmlns:a16="http://schemas.microsoft.com/office/drawing/2014/main" id="{97388C47-10A7-028A-28CB-3CF9D7E9B052}"/>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sp>
            <p:nvSpPr>
              <p:cNvPr id="17846" name="Google Shape;12656;p89">
                <a:extLst>
                  <a:ext uri="{FF2B5EF4-FFF2-40B4-BE49-F238E27FC236}">
                    <a16:creationId xmlns:a16="http://schemas.microsoft.com/office/drawing/2014/main" id="{AB0FF3D2-82DF-973D-A1C7-189D4B01D5B8}"/>
                  </a:ext>
                </a:extLst>
              </p:cNvPr>
              <p:cNvSpPr/>
              <p:nvPr/>
            </p:nvSpPr>
            <p:spPr>
              <a:xfrm>
                <a:off x="9515717" y="4391943"/>
                <a:ext cx="623923" cy="508838"/>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nvGrpSpPr>
              <p:cNvPr id="17847" name="Google Shape;12657;p89">
                <a:extLst>
                  <a:ext uri="{FF2B5EF4-FFF2-40B4-BE49-F238E27FC236}">
                    <a16:creationId xmlns:a16="http://schemas.microsoft.com/office/drawing/2014/main" id="{0A794548-1959-8476-05B2-103AC24B2108}"/>
                  </a:ext>
                </a:extLst>
              </p:cNvPr>
              <p:cNvGrpSpPr/>
              <p:nvPr/>
            </p:nvGrpSpPr>
            <p:grpSpPr>
              <a:xfrm>
                <a:off x="10373678" y="4335921"/>
                <a:ext cx="621823" cy="620890"/>
                <a:chOff x="2344476" y="2571761"/>
                <a:chExt cx="417671" cy="417045"/>
              </a:xfrm>
              <a:grpFill/>
            </p:grpSpPr>
            <p:sp>
              <p:nvSpPr>
                <p:cNvPr id="17848" name="Google Shape;12658;p89">
                  <a:extLst>
                    <a:ext uri="{FF2B5EF4-FFF2-40B4-BE49-F238E27FC236}">
                      <a16:creationId xmlns:a16="http://schemas.microsoft.com/office/drawing/2014/main" id="{4F5A5103-FECD-9595-4C3D-E946DD2775BD}"/>
                    </a:ext>
                  </a:extLst>
                </p:cNvPr>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49" name="Google Shape;12659;p89">
                  <a:extLst>
                    <a:ext uri="{FF2B5EF4-FFF2-40B4-BE49-F238E27FC236}">
                      <a16:creationId xmlns:a16="http://schemas.microsoft.com/office/drawing/2014/main" id="{A56614EA-A5ED-2F50-550D-E29E8BB5CD11}"/>
                    </a:ext>
                  </a:extLst>
                </p:cNvPr>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grpSp>
    </p:spTree>
    <p:extLst>
      <p:ext uri="{BB962C8B-B14F-4D97-AF65-F5344CB8AC3E}">
        <p14:creationId xmlns:p14="http://schemas.microsoft.com/office/powerpoint/2010/main" val="2091374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Custom 637">
      <a:dk1>
        <a:sysClr val="windowText" lastClr="000000"/>
      </a:dk1>
      <a:lt1>
        <a:sysClr val="window" lastClr="FFFFFF"/>
      </a:lt1>
      <a:dk2>
        <a:srgbClr val="1F497D"/>
      </a:dk2>
      <a:lt2>
        <a:srgbClr val="EEECE1"/>
      </a:lt2>
      <a:accent1>
        <a:srgbClr val="73543E"/>
      </a:accent1>
      <a:accent2>
        <a:srgbClr val="B79D8A"/>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763</Words>
  <Application>Microsoft Office PowerPoint</Application>
  <PresentationFormat>Custom</PresentationFormat>
  <Paragraphs>69</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Wingdings</vt:lpstr>
      <vt:lpstr>Calibri</vt:lpstr>
      <vt:lpstr>Lora</vt:lpstr>
      <vt:lpstr>Lora</vt:lpstr>
      <vt:lpstr>TAN Meringue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Deckzi</dc:creator>
  <cp:lastModifiedBy>Slide Egg</cp:lastModifiedBy>
  <cp:revision>6</cp:revision>
  <dcterms:created xsi:type="dcterms:W3CDTF">2006-08-16T00:00:00Z</dcterms:created>
  <dcterms:modified xsi:type="dcterms:W3CDTF">2023-06-01T04:51:49Z</dcterms:modified>
  <dc:identifier>DAFj_bNGnvw</dc:identifier>
</cp:coreProperties>
</file>